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眞理子 冨永" userId="3ff49d2cb0dd6c21" providerId="LiveId" clId="{F1A67DA7-FBBD-4113-8145-A0CE7A4EE7C5}"/>
    <pc:docChg chg="modSld">
      <pc:chgData name="眞理子 冨永" userId="3ff49d2cb0dd6c21" providerId="LiveId" clId="{F1A67DA7-FBBD-4113-8145-A0CE7A4EE7C5}" dt="2025-09-28T04:59:27.412" v="2" actId="14100"/>
      <pc:docMkLst>
        <pc:docMk/>
      </pc:docMkLst>
      <pc:sldChg chg="modSp mod">
        <pc:chgData name="眞理子 冨永" userId="3ff49d2cb0dd6c21" providerId="LiveId" clId="{F1A67DA7-FBBD-4113-8145-A0CE7A4EE7C5}" dt="2025-09-28T04:59:27.412" v="2" actId="14100"/>
        <pc:sldMkLst>
          <pc:docMk/>
          <pc:sldMk cId="3390721802" sldId="256"/>
        </pc:sldMkLst>
        <pc:picChg chg="mod">
          <ac:chgData name="眞理子 冨永" userId="3ff49d2cb0dd6c21" providerId="LiveId" clId="{F1A67DA7-FBBD-4113-8145-A0CE7A4EE7C5}" dt="2025-09-28T04:59:24.735" v="1" actId="14100"/>
          <ac:picMkLst>
            <pc:docMk/>
            <pc:sldMk cId="3390721802" sldId="256"/>
            <ac:picMk id="5" creationId="{391A0811-08A3-853B-A477-2EC420329C7F}"/>
          </ac:picMkLst>
        </pc:picChg>
        <pc:picChg chg="mod">
          <ac:chgData name="眞理子 冨永" userId="3ff49d2cb0dd6c21" providerId="LiveId" clId="{F1A67DA7-FBBD-4113-8145-A0CE7A4EE7C5}" dt="2025-09-28T04:59:27.412" v="2" actId="14100"/>
          <ac:picMkLst>
            <pc:docMk/>
            <pc:sldMk cId="3390721802" sldId="256"/>
            <ac:picMk id="7" creationId="{51AA8F14-BC3E-C2F6-EAFC-F4F77E3187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2CA8E-52D8-67B9-AAE5-CE863873E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6B24A3-D708-7384-97AF-878AF1DD3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36CCC1-4C77-95EB-6050-03C13A7F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99C6F5-D69A-B082-DB9C-2409A488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D857B4-EAA0-E667-648B-69DF3831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50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BD98BF-2E58-D0C9-B269-155E1F58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72A749-1D3B-8841-6D73-DBBA56F9F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9C8EC-1DC3-83C2-18C6-9C2AB074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9653C4-73CE-698C-9E7D-3A7DB2D7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F22E7B-7E66-1CC6-E0DF-7E5713FC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55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353F3D-8FEF-3816-FAE1-D7A6CA91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83CD02-BD0E-E26E-85D7-ECAAD53FC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39323D-E9F1-4A8B-8DAC-CC50C605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103722-4342-A34C-32EE-830A02DA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501DCE-9D23-CB59-24DD-F6867AA6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5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7863FE-930B-AEDE-2D66-160DDE71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357699-6A6F-4719-8144-CD6217F0E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E67A74-E7C8-F481-B8CA-B916D861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441685-66AB-77D9-5A71-7201270E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DA1F22-BE23-F1B4-DFB9-F78EA8BC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67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E1DCB-31F0-7D38-063A-E7D87418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90440F-8581-A089-C627-05398CCEC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3FF0C6-590C-257E-2876-D11DC7FF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BF9740-629A-FA93-94F7-3AA688C4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E99774-619A-23AF-BB92-73151547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18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3F628-322D-0A39-7834-EDC91900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24F110-0454-9BD6-CAE1-4ABC45B8C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0E24D9-6283-E1BD-C606-D19830D0A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7C0055-2914-1520-634F-EEE68941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C4A1E9-6FFB-081D-17CF-F6A87C69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CDB441-30E1-C168-021B-B8E9FF1A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05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588785-E9C3-A188-E973-58A6A54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4FA1A5-35A0-3E86-917E-62FE4CF6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B06AF0-11C6-767C-8BA7-3EB65470E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0B22F4-DCD1-5D21-EC46-332054313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A7CE2E-B233-CF2D-8C6D-4F8965123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794303-B5E2-1F1A-76F5-5209842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7D9508-5169-3AFE-CD4F-02C27350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B1C229-CF2E-F928-C0AA-8ABD1D53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53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8EB8A-65B6-1346-43C2-1629E52C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D7AE21-2953-94A9-4682-3BBDF3C6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C627AA-5270-F629-AD6C-A1262356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C8BF1C-C185-9081-3766-DF7D7AA8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5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8EF29A-3A29-FA31-D3A8-59577FC6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097C57-27F5-A0F1-66D1-ED7DC068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7C9079-430B-820B-0698-E83C8CAA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4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9828B-1D7D-B13E-B5FC-CAF17F38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7B4364-0273-F5EE-1433-BEB17F9D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394A77-F607-0FFB-651E-E8DEFB803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7EEF60-0F33-29A1-523A-297DCDEF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85EF07-35F6-7085-D0C1-88E2BAAC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8886FD-38B0-04E0-DD6E-16DDC438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9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563019-E791-2592-47C4-7E178A90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208B21-3E06-61C1-83D6-E122B37B6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EDE53A-76D8-EF4E-25C7-BAABB5410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76223E-5C06-04E4-DF3B-43DE64AD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1541FF-97E3-2619-CEB5-58CE4716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825604-C9B6-6AFA-EFA1-E1A104C4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6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04DD95F-799B-F0C2-B737-984BA303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4D4CEF-181B-853E-C519-16A13715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4E9C01-621B-300D-4D92-932289DC9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AFAD5-3441-4B94-BE88-E9E73050572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69171F-ADF6-D868-C8D0-84426C0A9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2F3DBD-B9AE-B5F2-F0D4-6E698A9BA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A179-D2E1-4886-AAC1-4E5C7BF30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28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91A0811-08A3-853B-A477-2EC420329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" y="176884"/>
            <a:ext cx="4884581" cy="64239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1AA8F14-BC3E-C2F6-EAFC-F4F77E318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06" y="176884"/>
            <a:ext cx="4784569" cy="642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2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眞理子 冨永</dc:creator>
  <cp:lastModifiedBy>眞理子 冨永</cp:lastModifiedBy>
  <cp:revision>1</cp:revision>
  <dcterms:created xsi:type="dcterms:W3CDTF">2025-09-28T04:55:54Z</dcterms:created>
  <dcterms:modified xsi:type="dcterms:W3CDTF">2025-09-28T04:59:30Z</dcterms:modified>
</cp:coreProperties>
</file>