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7A5F21-9F92-3A67-36D2-A7662EAA3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771ACE9-EBC5-5DAB-2791-66D6917D4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DE7F15-117C-C42D-8338-BBA5FBCD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7A03-D337-4492-A8B8-9687D776458A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7049B0-F6B3-DF9D-F25B-D8E1D677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2C6136-150D-B421-7A1C-B6E9E681B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DB3A-6B0B-441A-B563-AB336EC9C3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828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1A44F5-77C7-DA8E-1DC6-79124E142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8F7FF31-36D9-85A7-3BCD-02B262226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56E0F9-1648-6CEB-E5DE-ABAC05E3D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7A03-D337-4492-A8B8-9687D776458A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DBF64F-295B-83B7-82DF-6F91AD75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F76284-BB78-E6E7-9D9E-EB02F5D6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DB3A-6B0B-441A-B563-AB336EC9C3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71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FE91182-323C-482F-3E1A-45F08613F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EDA7254-C0A5-9197-3524-144BFDE4A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40C065-1EE8-9A06-2987-156EF8CC9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7A03-D337-4492-A8B8-9687D776458A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C43B22-E2E9-B1EF-2B3F-21541B424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009623-EE77-0E5C-4947-EB06E79C1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DB3A-6B0B-441A-B563-AB336EC9C3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46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DB113D-47C4-A709-FD62-EAF73F51F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11BF7E-2824-D36F-8AAD-9B9834B17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B94E7B-6207-E8A0-F57A-903B8BEAE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7A03-D337-4492-A8B8-9687D776458A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04B036-D1B6-8A8E-7622-D4713652E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23D686-E973-44FB-9C34-EDF24F2EF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DB3A-6B0B-441A-B563-AB336EC9C3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7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DA31A5-9371-BD39-DDF9-3A824231E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EE224B6-5C2D-C04E-879D-D666743F9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0BF998-BF33-0AE9-62CB-1522D439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7A03-D337-4492-A8B8-9687D776458A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D016A9-1CBA-0812-2D03-CC1BA69B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9E0744-E59F-881E-73BC-A810C03E0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DB3A-6B0B-441A-B563-AB336EC9C3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67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2052F3-3A04-49EF-0158-82159F05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1A2513-11E9-CD2D-BB23-792168315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79AAD6E-619D-FD65-5D77-8CD20915A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A2CD7AC-8BF1-39FA-36A7-80C08F9CA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7A03-D337-4492-A8B8-9687D776458A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839362-8785-5304-C62E-1BBFFC35A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9315D85-7B7F-3C44-421E-FD97E71B5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DB3A-6B0B-441A-B563-AB336EC9C3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7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DC453B-BA58-F983-6B86-EEAC8DEDC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822BDF9-83E9-675A-45E8-54743D002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A08E9F7-D1EA-05CB-41C0-CC5E01A94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CC3D990-8CEA-D72B-C0B5-2F70757C53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237C532-51B7-3295-3E06-5A0DB194B1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AD55463-353E-222D-6D16-50A860759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7A03-D337-4492-A8B8-9687D776458A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F18A05B-8AC3-47C5-7A05-4CB6A8AB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CE7EB1D-F527-9E7F-C36C-E32B38EF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DB3A-6B0B-441A-B563-AB336EC9C3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87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5CD4B8-1956-5883-861C-FC8F35B01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196D169-EEAB-EDA3-64F5-93345E9F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7A03-D337-4492-A8B8-9687D776458A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EBD9220-9EF3-4ECE-4CC9-E54A612C3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EA550F0-3EA5-F4C5-CD98-1FA66DFD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DB3A-6B0B-441A-B563-AB336EC9C3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29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775B3CB-7094-51BE-A590-46C660AE8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7A03-D337-4492-A8B8-9687D776458A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9D995C2-D4F6-425C-1D9D-3C88E157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0E7906-EC6D-4FA4-9A95-D50D9A30D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DB3A-6B0B-441A-B563-AB336EC9C3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57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0058AD-1AFA-3826-953E-8258E05A9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3E1BB5-0E76-7395-74FA-F7D0FFD02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247AE8E-697A-E954-475D-26421F7C5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A0780D7-C370-6650-01D0-F764583A1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7A03-D337-4492-A8B8-9687D776458A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B2291EC-EE74-673A-D6FE-63B524A6A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459629-18EF-9FEE-AA22-810B180C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DB3A-6B0B-441A-B563-AB336EC9C3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21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C9EF63-0556-D804-0B8B-56AAE4E5D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C0E44BD-8B5D-E287-AE8D-594842EF4E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88124B8-850C-FD93-35BB-538CC6C6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1ABE6D5-E0B3-26D7-AD22-1E346A10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7A03-D337-4492-A8B8-9687D776458A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CB39116-1B6A-CC04-4CAB-FE037D0B6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B3B8A7-69AD-B496-EE45-38698F00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DB3A-6B0B-441A-B563-AB336EC9C3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29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8CB88C5-6372-B323-14C2-873767BD2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0CA58D0-4DAC-4633-6127-8E603DB26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1D6A4F-2951-7129-0E6F-D67455409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07A03-D337-4492-A8B8-9687D776458A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E151D1-4111-C011-E8CB-C30A07ADA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44F8DC-75BE-9F54-40A1-8BD9F4BCB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3DB3A-6B0B-441A-B563-AB336EC9C3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69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9BA52ED-AF66-AC69-FDC6-D58A2E2F9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77" y="0"/>
            <a:ext cx="4852695" cy="6858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5976D24-F786-A057-4715-0A5ABE731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789" y="0"/>
            <a:ext cx="4955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27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冨永 眞理子</dc:creator>
  <cp:lastModifiedBy>冨永 眞理子</cp:lastModifiedBy>
  <cp:revision>1</cp:revision>
  <dcterms:created xsi:type="dcterms:W3CDTF">2023-06-18T07:54:50Z</dcterms:created>
  <dcterms:modified xsi:type="dcterms:W3CDTF">2023-06-18T07:55:41Z</dcterms:modified>
</cp:coreProperties>
</file>