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A1BBA-F06E-19FE-7253-F4D6F969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089198-8343-BDA4-3C2E-8293C533D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EC100A-3946-97DE-2D03-4DC11F6E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414BA-062D-3FBD-226A-DFFD7B70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999EF5-0011-22CB-5D17-4008186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3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323D1-266E-A433-2B11-2245F49B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E8EE74-D278-BBD1-FFA9-DEC6B1BD8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A4D49-411F-DEED-A7E3-6107D9D5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733B95-8B13-5618-CC24-C5C05A5B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73888A-FD83-B436-43ED-457FFCDD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601880-E814-7E44-B4B6-BF034752B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A23E64-4F66-C646-3D46-3A6A41DE7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6203D2-5CCE-761F-A555-4064D9F1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23AD26-A7C6-9DB8-66C3-6F7E145F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CE31E-5B45-2772-0602-1A92ADA4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59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1B353-E7DC-05B8-820E-291F5193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8925FF-62ED-79AC-BEC1-1FFF9539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81BA46-AB67-2A99-099A-E60AF5FB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5C338-9070-577F-4470-DD62F370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0D1AA-E3CC-25F5-BCC3-2CB7C9076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60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B25BE-D00F-A391-A5B5-4D527573C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919E56-4A8C-5A62-FD7C-E55AAE23F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8FFD8C-6342-C8A4-DA79-F96BF958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8A6767-D525-02FA-0094-EEC7D42B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AE17C3-9206-3116-97C6-34106DDD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0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1C4DE-8F51-9D42-DE20-492D87A4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FCD23-45D0-8B61-2089-88660D306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A1AC5F-BB0D-C372-7DC8-2112AF79F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B091CD-9765-FE30-C84C-BEC5CC14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6DC3E0-0D9D-2E5B-E871-27A30AA1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1EAD65-209C-68DA-B7AD-5EC05649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1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2DED2-0ED0-A595-B795-E1CFF4C0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5059B-37D1-2303-8395-F3421D41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8CDBF8-0ECA-FB53-115C-3F24AF9C0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794F71-6F8E-03A7-4289-12313083F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3726E3-2F09-314B-0B6E-93B119634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9F5AAE-C62B-25EF-8813-3665A771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7E231B-0023-F358-D13A-226CB61A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5D1B35-CDF0-C84C-FA12-94333CB8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2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330CC-294D-CCEF-A077-2F623AA2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B85F43-3FE1-C4C4-B6B8-15B63AA6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F38F5D-00E1-3E1C-BEDA-BC035E6E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9BE1CB-A467-30AD-F54B-B16DA442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04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A5914D-9F5D-FD09-C4F3-4D2EAAA8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44503C-B868-147E-0AB4-272863E7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3B0858-4232-AFEF-23FB-E38AFFEC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DCC84-87D2-CBE4-3F6A-AFC19713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D0CC2-AAE5-88AB-86C1-47DEA544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39D563-0E11-9CDC-5B0F-ACA3FB808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695A79-909E-FD2D-BBA3-6643FE99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323D60-64D0-1CC2-E2E5-5D17A250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1AD28-0CCD-A1A2-9DB0-02953AC6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32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7E7C3-661D-3CA0-7985-9D080AF1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E7F623-BBEF-7EC3-D758-693C7716D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3D8BF1-CF7C-CA95-C877-BA58D2A6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A5B46E-E4A3-5280-9208-8CB724C0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BA34A9-8DD4-E7B2-7AA3-D3B04FB8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71A035-813D-F234-23E2-1C630A98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06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035DBE-C32C-51CE-D937-536A1677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1E8FE6-4F51-FA75-A872-0C6B9BFB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079836-5395-B6F8-9EBB-EC75FC3C6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9B89-E569-4B8F-9A61-109E67E7D394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25AC6D-4348-14CD-4CAA-2DD56682B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368953-72DC-3CA8-DE5F-FEF252D05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D3CC-91D1-4CFB-B8EF-612E2C40E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9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6FA4FE-4D82-3BD2-2128-EB9C3AB87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635" y="98612"/>
            <a:ext cx="4951781" cy="67593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EA16754-B3BA-B9E0-7FBF-224716493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446" y="35415"/>
            <a:ext cx="5100919" cy="67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眞理子 冨永</dc:creator>
  <cp:lastModifiedBy>眞理子 冨永</cp:lastModifiedBy>
  <cp:revision>1</cp:revision>
  <dcterms:created xsi:type="dcterms:W3CDTF">2024-01-28T03:32:43Z</dcterms:created>
  <dcterms:modified xsi:type="dcterms:W3CDTF">2024-01-28T03:33:19Z</dcterms:modified>
</cp:coreProperties>
</file>