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192000" cy="16256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184" autoAdjust="0"/>
  </p:normalViewPr>
  <p:slideViewPr>
    <p:cSldViewPr snapToGrid="0">
      <p:cViewPr varScale="1">
        <p:scale>
          <a:sx n="34" d="100"/>
          <a:sy n="34" d="100"/>
        </p:scale>
        <p:origin x="25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3070866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299554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330774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382402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174131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190745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2163178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3339751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4254483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92085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F3EF66-ABEA-4DD9-BC86-1A710F4054EE}" type="datetimeFigureOut">
              <a:rPr kumimoji="1" lang="ja-JP" altLang="en-US" smtClean="0"/>
              <a:t>2024/3/12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3741751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ACF3EF66-ABEA-4DD9-BC86-1A710F4054EE}" type="datetimeFigureOut">
              <a:rPr kumimoji="1" lang="ja-JP" altLang="en-US" smtClean="0"/>
              <a:t>2024/3/12</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FA5F9C07-CDA2-4D0D-91D8-F36A5C3AACCC}" type="slidenum">
              <a:rPr kumimoji="1" lang="ja-JP" altLang="en-US" smtClean="0"/>
              <a:t>‹#›</a:t>
            </a:fld>
            <a:endParaRPr kumimoji="1" lang="ja-JP" altLang="en-US"/>
          </a:p>
        </p:txBody>
      </p:sp>
    </p:spTree>
    <p:extLst>
      <p:ext uri="{BB962C8B-B14F-4D97-AF65-F5344CB8AC3E}">
        <p14:creationId xmlns:p14="http://schemas.microsoft.com/office/powerpoint/2010/main" val="35383418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F936587-BFDE-DDAA-DF86-3C8F870622B5}"/>
              </a:ext>
            </a:extLst>
          </p:cNvPr>
          <p:cNvSpPr txBox="1"/>
          <p:nvPr/>
        </p:nvSpPr>
        <p:spPr>
          <a:xfrm>
            <a:off x="861060" y="984855"/>
            <a:ext cx="10469880" cy="13634502"/>
          </a:xfrm>
          <a:prstGeom prst="rect">
            <a:avLst/>
          </a:prstGeom>
          <a:noFill/>
        </p:spPr>
        <p:txBody>
          <a:bodyPr wrap="square">
            <a:spAutoFit/>
          </a:bodyPr>
          <a:lstStyle/>
          <a:p>
            <a:r>
              <a:rPr lang="en-US" altLang="ja-JP" sz="2000" dirty="0"/>
              <a:t>3</a:t>
            </a:r>
            <a:r>
              <a:rPr lang="ja-JP" altLang="en-US" sz="2000" dirty="0"/>
              <a:t>月</a:t>
            </a:r>
            <a:r>
              <a:rPr lang="en-US" altLang="ja-JP" sz="2000" dirty="0"/>
              <a:t>9</a:t>
            </a:r>
            <a:r>
              <a:rPr lang="ja-JP" altLang="en-US" sz="2000" dirty="0"/>
              <a:t>日（土）</a:t>
            </a:r>
            <a:r>
              <a:rPr lang="en-US" altLang="ja-JP" sz="2000" dirty="0"/>
              <a:t>10</a:t>
            </a:r>
            <a:r>
              <a:rPr lang="ja-JP" altLang="en-US" sz="2000" dirty="0"/>
              <a:t>：</a:t>
            </a:r>
            <a:r>
              <a:rPr lang="en-US" altLang="ja-JP" sz="2000" dirty="0"/>
              <a:t>00</a:t>
            </a:r>
            <a:r>
              <a:rPr lang="ja-JP" altLang="en-US" sz="2000" dirty="0"/>
              <a:t>～</a:t>
            </a:r>
            <a:r>
              <a:rPr lang="en-US" altLang="ja-JP" sz="2000" dirty="0"/>
              <a:t>11</a:t>
            </a:r>
            <a:r>
              <a:rPr lang="ja-JP" altLang="en-US" sz="2000" dirty="0"/>
              <a:t>：</a:t>
            </a:r>
            <a:r>
              <a:rPr lang="en-US" altLang="ja-JP" sz="2000" dirty="0"/>
              <a:t>00</a:t>
            </a:r>
            <a:r>
              <a:rPr lang="ja-JP" altLang="en-US" sz="2000" dirty="0"/>
              <a:t>）役員会の内容についてお知らせいたします。</a:t>
            </a:r>
            <a:endParaRPr lang="en-US" altLang="ja-JP" sz="2000" dirty="0"/>
          </a:p>
          <a:p>
            <a:endParaRPr lang="ja-JP" altLang="en-US" sz="2000" dirty="0"/>
          </a:p>
          <a:p>
            <a:r>
              <a:rPr lang="en-US" altLang="ja-JP" sz="2000" b="1" dirty="0"/>
              <a:t>【</a:t>
            </a:r>
            <a:r>
              <a:rPr lang="ja-JP" altLang="en-US" sz="2000" b="1" dirty="0"/>
              <a:t>近藤先生より</a:t>
            </a:r>
            <a:r>
              <a:rPr lang="en-US" altLang="ja-JP" sz="2000" b="1" dirty="0"/>
              <a:t>】</a:t>
            </a:r>
            <a:endParaRPr lang="ja-JP" altLang="en-US" sz="2000" dirty="0"/>
          </a:p>
          <a:p>
            <a:r>
              <a:rPr lang="ja-JP" altLang="en-US" sz="2000" b="1" u="sng" dirty="0">
                <a:effectLst/>
              </a:rPr>
              <a:t>「染色体に変化を伴う症候群医療ケア・フォーラム」の今後について</a:t>
            </a:r>
            <a:endParaRPr lang="ja-JP" altLang="en-US" sz="2000" dirty="0"/>
          </a:p>
          <a:p>
            <a:r>
              <a:rPr lang="ja-JP" altLang="en-US" sz="2000" dirty="0"/>
              <a:t>・長崎大学　小児科　森内教授が来年度退官されることに伴い今後の運営が難しくなると思われます。</a:t>
            </a:r>
          </a:p>
          <a:p>
            <a:r>
              <a:rPr lang="ja-JP" altLang="en-US" sz="2000" dirty="0"/>
              <a:t>・今後もフォーラムとして継続するしていく場合、バンビの会が主体となるのか、定期相談会として継続していくのか？</a:t>
            </a:r>
          </a:p>
          <a:p>
            <a:r>
              <a:rPr lang="en-US" altLang="ja-JP" sz="2000" b="1" dirty="0"/>
              <a:t>【</a:t>
            </a:r>
            <a:r>
              <a:rPr lang="ja-JP" altLang="en-US" sz="2000" b="1" dirty="0"/>
              <a:t>各支部長の意見</a:t>
            </a:r>
            <a:r>
              <a:rPr lang="en-US" altLang="ja-JP" sz="2000" b="1" dirty="0"/>
              <a:t>】</a:t>
            </a:r>
            <a:endParaRPr lang="ja-JP" altLang="en-US" sz="2000" dirty="0"/>
          </a:p>
          <a:p>
            <a:r>
              <a:rPr lang="ja-JP" altLang="en-US" sz="2000" dirty="0"/>
              <a:t>①定期相談会は復活した方がいい。　フォーラム現在の情勢などを知るためにはいいものであった。１年に１回、無理であれば何年かに１回の開催は。</a:t>
            </a:r>
          </a:p>
          <a:p>
            <a:r>
              <a:rPr lang="ja-JP" altLang="en-US" sz="2000" dirty="0"/>
              <a:t>②フォーラムは医療の面から必要だと思う。　定期相談会も実施した方がいい。ただ、支部の負担が大きいので協力体制が必要。</a:t>
            </a:r>
          </a:p>
          <a:p>
            <a:r>
              <a:rPr lang="ja-JP" altLang="en-US" sz="2000" dirty="0"/>
              <a:t>③フォーラムは継続していただきたい。　何年かごとでもいい。先生方の話が聞きたい。</a:t>
            </a:r>
          </a:p>
          <a:p>
            <a:r>
              <a:rPr lang="ja-JP" altLang="en-US" sz="2000" b="1" u="sng" dirty="0">
                <a:solidFill>
                  <a:srgbClr val="0000FF"/>
                </a:solidFill>
                <a:effectLst/>
              </a:rPr>
              <a:t>定期相談会について</a:t>
            </a:r>
            <a:endParaRPr lang="ja-JP" altLang="en-US" sz="2000" dirty="0"/>
          </a:p>
          <a:p>
            <a:r>
              <a:rPr lang="en-US" altLang="ja-JP" sz="2000" b="1" dirty="0"/>
              <a:t>【</a:t>
            </a:r>
            <a:r>
              <a:rPr lang="ja-JP" altLang="en-US" sz="2000" b="1" dirty="0"/>
              <a:t>支部長意見</a:t>
            </a:r>
            <a:r>
              <a:rPr lang="en-US" altLang="ja-JP" sz="2000" b="1" dirty="0"/>
              <a:t>】</a:t>
            </a:r>
            <a:endParaRPr lang="ja-JP" altLang="en-US" sz="2000" dirty="0"/>
          </a:p>
          <a:p>
            <a:r>
              <a:rPr lang="ja-JP" altLang="en-US" sz="2000" dirty="0"/>
              <a:t>・同年代のダウン症の子供たちがバンビの会にはいなくて、リアルな悩みを相談する人がいない。</a:t>
            </a:r>
          </a:p>
          <a:p>
            <a:r>
              <a:rPr lang="ja-JP" altLang="en-US" sz="2000" dirty="0"/>
              <a:t>・もっと集まれる場があればいいかなと。どこに相談するのかも分からない。</a:t>
            </a:r>
          </a:p>
          <a:p>
            <a:r>
              <a:rPr lang="en-US" altLang="ja-JP" sz="2000" b="1" dirty="0"/>
              <a:t>【</a:t>
            </a:r>
            <a:r>
              <a:rPr lang="ja-JP" altLang="en-US" sz="2000" b="1" dirty="0"/>
              <a:t>事務局より</a:t>
            </a:r>
            <a:r>
              <a:rPr lang="en-US" altLang="ja-JP" sz="2000" b="1" dirty="0"/>
              <a:t>】</a:t>
            </a:r>
            <a:endParaRPr lang="ja-JP" altLang="en-US" sz="2000" dirty="0"/>
          </a:p>
          <a:p>
            <a:r>
              <a:rPr lang="ja-JP" altLang="en-US" sz="2000" dirty="0"/>
              <a:t>・昨年の中山先生のアンケートでも出ていた内容だが、支部の枠を超えて、年齢別に分けて活動するのも大事なこと。</a:t>
            </a:r>
          </a:p>
          <a:p>
            <a:r>
              <a:rPr lang="en-US" altLang="ja-JP" sz="2000" b="1" dirty="0"/>
              <a:t>【</a:t>
            </a:r>
            <a:r>
              <a:rPr lang="ja-JP" altLang="en-US" sz="2000" b="1" dirty="0"/>
              <a:t>近藤先生</a:t>
            </a:r>
            <a:r>
              <a:rPr lang="en-US" altLang="ja-JP" sz="2000" b="1" dirty="0"/>
              <a:t>】</a:t>
            </a:r>
            <a:endParaRPr lang="ja-JP" altLang="en-US" sz="2000" dirty="0"/>
          </a:p>
          <a:p>
            <a:r>
              <a:rPr lang="ja-JP" altLang="en-US" sz="2000" dirty="0"/>
              <a:t>・森内教授が退官されると次のフォーラムの継続は厳しい。情報提供はインターネットでも取ることが出来る時代。</a:t>
            </a:r>
          </a:p>
          <a:p>
            <a:r>
              <a:rPr lang="ja-JP" altLang="en-US" sz="2000" dirty="0"/>
              <a:t>・フォーラムはいったん中断するか、終了することになる。</a:t>
            </a:r>
          </a:p>
          <a:p>
            <a:r>
              <a:rPr lang="ja-JP" altLang="en-US" sz="2000" dirty="0"/>
              <a:t>・最後のフォーラムでは森内教授に話をしていただきたいと思っている。総会のあとにバンビの会からも感謝を伝えるようにしたい。</a:t>
            </a:r>
          </a:p>
          <a:p>
            <a:r>
              <a:rPr lang="ja-JP" altLang="en-US" sz="2000" dirty="0"/>
              <a:t>・今後は余暇活動についても考えていけないか？</a:t>
            </a:r>
          </a:p>
          <a:p>
            <a:r>
              <a:rPr lang="ja-JP" altLang="en-US" sz="2000" dirty="0"/>
              <a:t>・自分が出来るだけ長く行なっていきたい。</a:t>
            </a:r>
            <a:endParaRPr lang="en-US" altLang="ja-JP" sz="2000" dirty="0"/>
          </a:p>
          <a:p>
            <a:endParaRPr lang="ja-JP" altLang="en-US" sz="2000" dirty="0"/>
          </a:p>
          <a:p>
            <a:r>
              <a:rPr lang="en-US" altLang="ja-JP" sz="2000" b="1" dirty="0"/>
              <a:t>【</a:t>
            </a:r>
            <a:r>
              <a:rPr lang="ja-JP" altLang="en-US" sz="2000" b="1" dirty="0"/>
              <a:t>事務局より</a:t>
            </a:r>
            <a:r>
              <a:rPr lang="en-US" altLang="ja-JP" sz="2000" b="1" dirty="0"/>
              <a:t>】</a:t>
            </a:r>
            <a:endParaRPr lang="ja-JP" altLang="en-US" sz="2000" dirty="0"/>
          </a:p>
          <a:p>
            <a:r>
              <a:rPr lang="ja-JP" altLang="en-US" sz="2000" u="sng" dirty="0">
                <a:effectLst/>
              </a:rPr>
              <a:t>❶</a:t>
            </a:r>
            <a:r>
              <a:rPr lang="ja-JP" altLang="en-US" sz="2000" b="1" u="sng" dirty="0">
                <a:effectLst/>
              </a:rPr>
              <a:t>バンビ合奏隊の道具の購入について</a:t>
            </a:r>
            <a:endParaRPr lang="ja-JP" altLang="en-US" sz="2000" dirty="0"/>
          </a:p>
          <a:p>
            <a:r>
              <a:rPr lang="ja-JP" altLang="en-US" sz="2000" dirty="0"/>
              <a:t>・長崎支部のバンビ合奏隊より、道具の買い替えについて相談。長崎市のイベントなどもに参加しているので、子供たちにとって必要なもの。</a:t>
            </a:r>
          </a:p>
          <a:p>
            <a:r>
              <a:rPr lang="ja-JP" altLang="en-US" sz="2000" dirty="0"/>
              <a:t>・バンビの会への寄付を使って捻出していいでしょうか？会計担当に確認→会計担当より可能と回答。</a:t>
            </a:r>
          </a:p>
          <a:p>
            <a:r>
              <a:rPr lang="ja-JP" altLang="en-US" sz="2000" dirty="0"/>
              <a:t>・本日の役員会で承認いただけたら総会で提案→次年度の予算とする。</a:t>
            </a:r>
          </a:p>
          <a:p>
            <a:r>
              <a:rPr lang="ja-JP" altLang="en-US" sz="2000" b="1" u="sng" dirty="0">
                <a:effectLst/>
              </a:rPr>
              <a:t>❷バンビの会連絡網について</a:t>
            </a:r>
            <a:endParaRPr lang="ja-JP" altLang="en-US" sz="2000" dirty="0"/>
          </a:p>
          <a:p>
            <a:r>
              <a:rPr lang="ja-JP" altLang="en-US" sz="2000" dirty="0"/>
              <a:t>・昨年のアンケートで皆さんに確認させていただいた「連絡網の一斉送信」についての支部長のご意見をお聞かせください。</a:t>
            </a:r>
          </a:p>
          <a:p>
            <a:r>
              <a:rPr lang="ja-JP" altLang="en-US" sz="2000" dirty="0"/>
              <a:t>→　</a:t>
            </a:r>
            <a:r>
              <a:rPr lang="ja-JP" altLang="en-US" sz="2000" b="1" u="sng" dirty="0">
                <a:solidFill>
                  <a:srgbClr val="FF0000"/>
                </a:solidFill>
                <a:effectLst/>
              </a:rPr>
              <a:t>全支部長より賛成</a:t>
            </a:r>
            <a:r>
              <a:rPr lang="ja-JP" altLang="en-US" sz="2000" dirty="0"/>
              <a:t>を頂きました。来年度より開始するために進めていきます。</a:t>
            </a:r>
          </a:p>
          <a:p>
            <a:r>
              <a:rPr lang="ja-JP" altLang="en-US" sz="2000" dirty="0"/>
              <a:t>一部メールで難しい方もいらっしゃるようなので対応を考える必要がある。</a:t>
            </a:r>
          </a:p>
          <a:p>
            <a:r>
              <a:rPr lang="ja-JP" altLang="en-US" sz="2000" dirty="0"/>
              <a:t> </a:t>
            </a:r>
          </a:p>
        </p:txBody>
      </p:sp>
    </p:spTree>
    <p:extLst>
      <p:ext uri="{BB962C8B-B14F-4D97-AF65-F5344CB8AC3E}">
        <p14:creationId xmlns:p14="http://schemas.microsoft.com/office/powerpoint/2010/main" val="31290359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405</TotalTime>
  <Words>542</Words>
  <Application>Microsoft Office PowerPoint</Application>
  <PresentationFormat>ユーザー設定</PresentationFormat>
  <Paragraphs>33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冨永 眞理子</dc:creator>
  <cp:lastModifiedBy>眞理子 冨永</cp:lastModifiedBy>
  <cp:revision>4</cp:revision>
  <cp:lastPrinted>2023-02-15T07:58:17Z</cp:lastPrinted>
  <dcterms:created xsi:type="dcterms:W3CDTF">2022-08-21T04:31:29Z</dcterms:created>
  <dcterms:modified xsi:type="dcterms:W3CDTF">2024-03-12T05:00:42Z</dcterms:modified>
</cp:coreProperties>
</file>