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144000" type="screen4x3"/>
  <p:notesSz cx="6858000" cy="9945688"/>
  <p:defaultTextStyle>
    <a:defPPr>
      <a:defRPr lang="ja-JP"/>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944">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777777"/>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4" d="100"/>
          <a:sy n="64" d="100"/>
        </p:scale>
        <p:origin x="2976" y="72"/>
      </p:cViewPr>
      <p:guideLst>
        <p:guide orient="horz" pos="4944"/>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1C28EF9D-EBB8-3C7E-1842-52CED040D27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E3C4579-ED71-34FA-BFCC-2BFBE1DCBF2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DA6A001-2359-7A32-9DAB-01EEBDABFCE5}"/>
              </a:ext>
            </a:extLst>
          </p:cNvPr>
          <p:cNvSpPr>
            <a:spLocks noGrp="1" noChangeArrowheads="1"/>
          </p:cNvSpPr>
          <p:nvPr>
            <p:ph type="sldNum" sz="quarter" idx="12"/>
          </p:nvPr>
        </p:nvSpPr>
        <p:spPr>
          <a:ln/>
        </p:spPr>
        <p:txBody>
          <a:bodyPr/>
          <a:lstStyle>
            <a:lvl1pPr>
              <a:defRPr/>
            </a:lvl1pPr>
          </a:lstStyle>
          <a:p>
            <a:fld id="{14DE8C26-969B-4AEE-84FF-F7F1165ED231}" type="slidenum">
              <a:rPr lang="en-US" altLang="ja-JP"/>
              <a:pPr/>
              <a:t>‹#›</a:t>
            </a:fld>
            <a:endParaRPr lang="en-US" altLang="ja-JP"/>
          </a:p>
        </p:txBody>
      </p:sp>
    </p:spTree>
    <p:extLst>
      <p:ext uri="{BB962C8B-B14F-4D97-AF65-F5344CB8AC3E}">
        <p14:creationId xmlns:p14="http://schemas.microsoft.com/office/powerpoint/2010/main" val="428030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CD27649-AFE3-719B-D6A3-C601F4BCCB9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1F45ACF-24AA-E0C8-196D-2C4E4F49D8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BA210CC-7B69-D463-0E30-85EAF7B4A550}"/>
              </a:ext>
            </a:extLst>
          </p:cNvPr>
          <p:cNvSpPr>
            <a:spLocks noGrp="1" noChangeArrowheads="1"/>
          </p:cNvSpPr>
          <p:nvPr>
            <p:ph type="sldNum" sz="quarter" idx="12"/>
          </p:nvPr>
        </p:nvSpPr>
        <p:spPr>
          <a:ln/>
        </p:spPr>
        <p:txBody>
          <a:bodyPr/>
          <a:lstStyle>
            <a:lvl1pPr>
              <a:defRPr/>
            </a:lvl1pPr>
          </a:lstStyle>
          <a:p>
            <a:fld id="{77855275-C300-4800-B6AB-C228B9868181}" type="slidenum">
              <a:rPr lang="en-US" altLang="ja-JP"/>
              <a:pPr/>
              <a:t>‹#›</a:t>
            </a:fld>
            <a:endParaRPr lang="en-US" altLang="ja-JP"/>
          </a:p>
        </p:txBody>
      </p:sp>
    </p:spTree>
    <p:extLst>
      <p:ext uri="{BB962C8B-B14F-4D97-AF65-F5344CB8AC3E}">
        <p14:creationId xmlns:p14="http://schemas.microsoft.com/office/powerpoint/2010/main" val="260547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12800"/>
            <a:ext cx="1457325" cy="7315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4350" y="812800"/>
            <a:ext cx="4257675" cy="7315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D4BFAA2-E379-5963-B5C5-14206D22F28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363ED89-B51C-CCFA-D61D-297AFAC333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4E0A1D1-57AC-36E6-9043-0BA9807C81EE}"/>
              </a:ext>
            </a:extLst>
          </p:cNvPr>
          <p:cNvSpPr>
            <a:spLocks noGrp="1" noChangeArrowheads="1"/>
          </p:cNvSpPr>
          <p:nvPr>
            <p:ph type="sldNum" sz="quarter" idx="12"/>
          </p:nvPr>
        </p:nvSpPr>
        <p:spPr>
          <a:ln/>
        </p:spPr>
        <p:txBody>
          <a:bodyPr/>
          <a:lstStyle>
            <a:lvl1pPr>
              <a:defRPr/>
            </a:lvl1pPr>
          </a:lstStyle>
          <a:p>
            <a:fld id="{94DA960D-905D-4E1C-B8E9-39FA055E0EFA}" type="slidenum">
              <a:rPr lang="en-US" altLang="ja-JP"/>
              <a:pPr/>
              <a:t>‹#›</a:t>
            </a:fld>
            <a:endParaRPr lang="en-US" altLang="ja-JP"/>
          </a:p>
        </p:txBody>
      </p:sp>
    </p:spTree>
    <p:extLst>
      <p:ext uri="{BB962C8B-B14F-4D97-AF65-F5344CB8AC3E}">
        <p14:creationId xmlns:p14="http://schemas.microsoft.com/office/powerpoint/2010/main" val="84431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53FDFCA-DF05-0305-8525-6FD04EB8DD8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0BA89F5-1C94-73F8-8C1D-9A735479985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3FC46AA-452D-A91F-D66F-734F26B580A1}"/>
              </a:ext>
            </a:extLst>
          </p:cNvPr>
          <p:cNvSpPr>
            <a:spLocks noGrp="1" noChangeArrowheads="1"/>
          </p:cNvSpPr>
          <p:nvPr>
            <p:ph type="sldNum" sz="quarter" idx="12"/>
          </p:nvPr>
        </p:nvSpPr>
        <p:spPr>
          <a:ln/>
        </p:spPr>
        <p:txBody>
          <a:bodyPr/>
          <a:lstStyle>
            <a:lvl1pPr>
              <a:defRPr/>
            </a:lvl1pPr>
          </a:lstStyle>
          <a:p>
            <a:fld id="{D022CC56-14B2-46B6-896B-D82287D2521D}" type="slidenum">
              <a:rPr lang="en-US" altLang="ja-JP"/>
              <a:pPr/>
              <a:t>‹#›</a:t>
            </a:fld>
            <a:endParaRPr lang="en-US" altLang="ja-JP"/>
          </a:p>
        </p:txBody>
      </p:sp>
    </p:spTree>
    <p:extLst>
      <p:ext uri="{BB962C8B-B14F-4D97-AF65-F5344CB8AC3E}">
        <p14:creationId xmlns:p14="http://schemas.microsoft.com/office/powerpoint/2010/main" val="38782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6F2246EB-BAAB-A00F-4F2B-E054DEC00F9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A667275-BB12-1D0E-AAF6-F6A628B1D03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F9C9F3A-1430-477F-6992-A2A96BF9738A}"/>
              </a:ext>
            </a:extLst>
          </p:cNvPr>
          <p:cNvSpPr>
            <a:spLocks noGrp="1" noChangeArrowheads="1"/>
          </p:cNvSpPr>
          <p:nvPr>
            <p:ph type="sldNum" sz="quarter" idx="12"/>
          </p:nvPr>
        </p:nvSpPr>
        <p:spPr>
          <a:ln/>
        </p:spPr>
        <p:txBody>
          <a:bodyPr/>
          <a:lstStyle>
            <a:lvl1pPr>
              <a:defRPr/>
            </a:lvl1pPr>
          </a:lstStyle>
          <a:p>
            <a:fld id="{AEA090C1-C4EB-43F0-BF66-49E0CFDA5654}" type="slidenum">
              <a:rPr lang="en-US" altLang="ja-JP"/>
              <a:pPr/>
              <a:t>‹#›</a:t>
            </a:fld>
            <a:endParaRPr lang="en-US" altLang="ja-JP"/>
          </a:p>
        </p:txBody>
      </p:sp>
    </p:spTree>
    <p:extLst>
      <p:ext uri="{BB962C8B-B14F-4D97-AF65-F5344CB8AC3E}">
        <p14:creationId xmlns:p14="http://schemas.microsoft.com/office/powerpoint/2010/main" val="413126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4350" y="2641600"/>
            <a:ext cx="28575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486150" y="2641600"/>
            <a:ext cx="28575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4EE8C9F1-1E9F-179D-EBD8-F369BDCD4D8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098BD28-C1C9-D4FE-136A-4A7C289B36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BEDE551-981C-C1EA-9128-279AF750E617}"/>
              </a:ext>
            </a:extLst>
          </p:cNvPr>
          <p:cNvSpPr>
            <a:spLocks noGrp="1" noChangeArrowheads="1"/>
          </p:cNvSpPr>
          <p:nvPr>
            <p:ph type="sldNum" sz="quarter" idx="12"/>
          </p:nvPr>
        </p:nvSpPr>
        <p:spPr>
          <a:ln/>
        </p:spPr>
        <p:txBody>
          <a:bodyPr/>
          <a:lstStyle>
            <a:lvl1pPr>
              <a:defRPr/>
            </a:lvl1pPr>
          </a:lstStyle>
          <a:p>
            <a:fld id="{4A309D05-84A1-44D3-A42D-2C30B15F473C}" type="slidenum">
              <a:rPr lang="en-US" altLang="ja-JP"/>
              <a:pPr/>
              <a:t>‹#›</a:t>
            </a:fld>
            <a:endParaRPr lang="en-US" altLang="ja-JP"/>
          </a:p>
        </p:txBody>
      </p:sp>
    </p:spTree>
    <p:extLst>
      <p:ext uri="{BB962C8B-B14F-4D97-AF65-F5344CB8AC3E}">
        <p14:creationId xmlns:p14="http://schemas.microsoft.com/office/powerpoint/2010/main" val="1393635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12B0E5DA-DC67-127B-AF5D-EFDA6D02AA6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18456C1D-022A-EB1F-9C7C-9131E05AA39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023637B4-4E3C-6716-55A7-CD004D67F774}"/>
              </a:ext>
            </a:extLst>
          </p:cNvPr>
          <p:cNvSpPr>
            <a:spLocks noGrp="1" noChangeArrowheads="1"/>
          </p:cNvSpPr>
          <p:nvPr>
            <p:ph type="sldNum" sz="quarter" idx="12"/>
          </p:nvPr>
        </p:nvSpPr>
        <p:spPr>
          <a:ln/>
        </p:spPr>
        <p:txBody>
          <a:bodyPr/>
          <a:lstStyle>
            <a:lvl1pPr>
              <a:defRPr/>
            </a:lvl1pPr>
          </a:lstStyle>
          <a:p>
            <a:fld id="{112A71AB-1D97-4CDB-BE56-5F251B28B09C}" type="slidenum">
              <a:rPr lang="en-US" altLang="ja-JP"/>
              <a:pPr/>
              <a:t>‹#›</a:t>
            </a:fld>
            <a:endParaRPr lang="en-US" altLang="ja-JP"/>
          </a:p>
        </p:txBody>
      </p:sp>
    </p:spTree>
    <p:extLst>
      <p:ext uri="{BB962C8B-B14F-4D97-AF65-F5344CB8AC3E}">
        <p14:creationId xmlns:p14="http://schemas.microsoft.com/office/powerpoint/2010/main" val="218660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82EB8734-BB62-3BDE-87A3-EBD987857A7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6F182EC-B1DC-403A-643C-6973A16E93B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436F336D-56B7-F349-8988-BEE64276DE35}"/>
              </a:ext>
            </a:extLst>
          </p:cNvPr>
          <p:cNvSpPr>
            <a:spLocks noGrp="1" noChangeArrowheads="1"/>
          </p:cNvSpPr>
          <p:nvPr>
            <p:ph type="sldNum" sz="quarter" idx="12"/>
          </p:nvPr>
        </p:nvSpPr>
        <p:spPr>
          <a:ln/>
        </p:spPr>
        <p:txBody>
          <a:bodyPr/>
          <a:lstStyle>
            <a:lvl1pPr>
              <a:defRPr/>
            </a:lvl1pPr>
          </a:lstStyle>
          <a:p>
            <a:fld id="{8E8AED75-2494-493D-AFB4-1C69CF2B43A6}" type="slidenum">
              <a:rPr lang="en-US" altLang="ja-JP"/>
              <a:pPr/>
              <a:t>‹#›</a:t>
            </a:fld>
            <a:endParaRPr lang="en-US" altLang="ja-JP"/>
          </a:p>
        </p:txBody>
      </p:sp>
    </p:spTree>
    <p:extLst>
      <p:ext uri="{BB962C8B-B14F-4D97-AF65-F5344CB8AC3E}">
        <p14:creationId xmlns:p14="http://schemas.microsoft.com/office/powerpoint/2010/main" val="129937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9140F5E-02BF-F455-EFB6-36C1B884893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5506AF83-0922-B0A7-F615-7B315DF023D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94E13ACE-DB45-C3E2-7EDA-DD4C31AC30E7}"/>
              </a:ext>
            </a:extLst>
          </p:cNvPr>
          <p:cNvSpPr>
            <a:spLocks noGrp="1" noChangeArrowheads="1"/>
          </p:cNvSpPr>
          <p:nvPr>
            <p:ph type="sldNum" sz="quarter" idx="12"/>
          </p:nvPr>
        </p:nvSpPr>
        <p:spPr>
          <a:ln/>
        </p:spPr>
        <p:txBody>
          <a:bodyPr/>
          <a:lstStyle>
            <a:lvl1pPr>
              <a:defRPr/>
            </a:lvl1pPr>
          </a:lstStyle>
          <a:p>
            <a:fld id="{C03186F8-2493-4FF0-ADAA-5FFE5B7849D4}" type="slidenum">
              <a:rPr lang="en-US" altLang="ja-JP"/>
              <a:pPr/>
              <a:t>‹#›</a:t>
            </a:fld>
            <a:endParaRPr lang="en-US" altLang="ja-JP"/>
          </a:p>
        </p:txBody>
      </p:sp>
    </p:spTree>
    <p:extLst>
      <p:ext uri="{BB962C8B-B14F-4D97-AF65-F5344CB8AC3E}">
        <p14:creationId xmlns:p14="http://schemas.microsoft.com/office/powerpoint/2010/main" val="84462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A7E66C03-93F2-6BF8-45C4-ED4713651D5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BFA057F1-6645-45EE-698A-2524B362C67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B88F9E0-5CE7-9990-B58D-25835207B214}"/>
              </a:ext>
            </a:extLst>
          </p:cNvPr>
          <p:cNvSpPr>
            <a:spLocks noGrp="1" noChangeArrowheads="1"/>
          </p:cNvSpPr>
          <p:nvPr>
            <p:ph type="sldNum" sz="quarter" idx="12"/>
          </p:nvPr>
        </p:nvSpPr>
        <p:spPr>
          <a:ln/>
        </p:spPr>
        <p:txBody>
          <a:bodyPr/>
          <a:lstStyle>
            <a:lvl1pPr>
              <a:defRPr/>
            </a:lvl1pPr>
          </a:lstStyle>
          <a:p>
            <a:fld id="{D3D7C6B1-51DE-4E60-8AC9-F2620CD7F036}" type="slidenum">
              <a:rPr lang="en-US" altLang="ja-JP"/>
              <a:pPr/>
              <a:t>‹#›</a:t>
            </a:fld>
            <a:endParaRPr lang="en-US" altLang="ja-JP"/>
          </a:p>
        </p:txBody>
      </p:sp>
    </p:spTree>
    <p:extLst>
      <p:ext uri="{BB962C8B-B14F-4D97-AF65-F5344CB8AC3E}">
        <p14:creationId xmlns:p14="http://schemas.microsoft.com/office/powerpoint/2010/main" val="48848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AC6B3A5C-444D-273A-D96D-15DDC56C574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4D8B3A5-202E-6A88-FBF6-E79B7716448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16028E8-9E95-571E-87F5-6D86B17003A2}"/>
              </a:ext>
            </a:extLst>
          </p:cNvPr>
          <p:cNvSpPr>
            <a:spLocks noGrp="1" noChangeArrowheads="1"/>
          </p:cNvSpPr>
          <p:nvPr>
            <p:ph type="sldNum" sz="quarter" idx="12"/>
          </p:nvPr>
        </p:nvSpPr>
        <p:spPr>
          <a:ln/>
        </p:spPr>
        <p:txBody>
          <a:bodyPr/>
          <a:lstStyle>
            <a:lvl1pPr>
              <a:defRPr/>
            </a:lvl1pPr>
          </a:lstStyle>
          <a:p>
            <a:fld id="{F6C099DD-5A77-41DC-BFA5-C940FBC4EA95}" type="slidenum">
              <a:rPr lang="en-US" altLang="ja-JP"/>
              <a:pPr/>
              <a:t>‹#›</a:t>
            </a:fld>
            <a:endParaRPr lang="en-US" altLang="ja-JP"/>
          </a:p>
        </p:txBody>
      </p:sp>
    </p:spTree>
    <p:extLst>
      <p:ext uri="{BB962C8B-B14F-4D97-AF65-F5344CB8AC3E}">
        <p14:creationId xmlns:p14="http://schemas.microsoft.com/office/powerpoint/2010/main" val="3203338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FE4002C-A8FC-6F6E-C6C6-D65F902E717C}"/>
              </a:ext>
            </a:extLst>
          </p:cNvPr>
          <p:cNvSpPr>
            <a:spLocks noGrp="1" noChangeArrowheads="1"/>
          </p:cNvSpPr>
          <p:nvPr>
            <p:ph type="title"/>
          </p:nvPr>
        </p:nvSpPr>
        <p:spPr bwMode="auto">
          <a:xfrm>
            <a:off x="514350" y="812800"/>
            <a:ext cx="58293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a:extLst>
              <a:ext uri="{FF2B5EF4-FFF2-40B4-BE49-F238E27FC236}">
                <a16:creationId xmlns:a16="http://schemas.microsoft.com/office/drawing/2014/main" id="{93478E68-5C26-AB52-A5D7-CB014FDA08DC}"/>
              </a:ext>
            </a:extLst>
          </p:cNvPr>
          <p:cNvSpPr>
            <a:spLocks noGrp="1" noChangeArrowheads="1"/>
          </p:cNvSpPr>
          <p:nvPr>
            <p:ph type="body" idx="1"/>
          </p:nvPr>
        </p:nvSpPr>
        <p:spPr bwMode="auto">
          <a:xfrm>
            <a:off x="514350" y="2641600"/>
            <a:ext cx="58293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Rectangle 4">
            <a:extLst>
              <a:ext uri="{FF2B5EF4-FFF2-40B4-BE49-F238E27FC236}">
                <a16:creationId xmlns:a16="http://schemas.microsoft.com/office/drawing/2014/main" id="{700CC1AB-709B-2D72-2E7B-1047F34FFF8D}"/>
              </a:ext>
            </a:extLst>
          </p:cNvPr>
          <p:cNvSpPr>
            <a:spLocks noGrp="1" noChangeArrowheads="1"/>
          </p:cNvSpPr>
          <p:nvPr>
            <p:ph type="dt" sz="half" idx="2"/>
          </p:nvPr>
        </p:nvSpPr>
        <p:spPr bwMode="auto">
          <a:xfrm>
            <a:off x="51435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Times New Roman" charset="0"/>
                <a:ea typeface="ＭＳ Ｐゴシック" charset="-128"/>
                <a:cs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3CE588A7-3936-3F40-373D-B3197746C4B0}"/>
              </a:ext>
            </a:extLst>
          </p:cNvPr>
          <p:cNvSpPr>
            <a:spLocks noGrp="1" noChangeArrowheads="1"/>
          </p:cNvSpPr>
          <p:nvPr>
            <p:ph type="ftr" sz="quarter" idx="3"/>
          </p:nvPr>
        </p:nvSpPr>
        <p:spPr bwMode="auto">
          <a:xfrm>
            <a:off x="2343150" y="8331200"/>
            <a:ext cx="21717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ea typeface="ＭＳ Ｐゴシック" charset="-128"/>
                <a:cs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F1064F92-B5EC-5E1B-0817-4D4E441D903F}"/>
              </a:ext>
            </a:extLst>
          </p:cNvPr>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5B9C206D-661A-441F-B321-25ADA011EF4F}"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kumimoji="1" sz="4400">
          <a:solidFill>
            <a:schemeClr val="tx2"/>
          </a:solidFill>
          <a:latin typeface="Times New Roman" charset="0"/>
          <a:ea typeface="ＭＳ Ｐゴシック" charset="-128"/>
          <a:cs typeface="ＭＳ Ｐゴシック" charset="-128"/>
        </a:defRPr>
      </a:lvl6pPr>
      <a:lvl7pPr marL="914400" algn="ctr" rtl="0" fontAlgn="base">
        <a:spcBef>
          <a:spcPct val="0"/>
        </a:spcBef>
        <a:spcAft>
          <a:spcPct val="0"/>
        </a:spcAft>
        <a:defRPr kumimoji="1" sz="4400">
          <a:solidFill>
            <a:schemeClr val="tx2"/>
          </a:solidFill>
          <a:latin typeface="Times New Roman" charset="0"/>
          <a:ea typeface="ＭＳ Ｐゴシック" charset="-128"/>
          <a:cs typeface="ＭＳ Ｐゴシック" charset="-128"/>
        </a:defRPr>
      </a:lvl7pPr>
      <a:lvl8pPr marL="1371600" algn="ctr" rtl="0" fontAlgn="base">
        <a:spcBef>
          <a:spcPct val="0"/>
        </a:spcBef>
        <a:spcAft>
          <a:spcPct val="0"/>
        </a:spcAft>
        <a:defRPr kumimoji="1" sz="4400">
          <a:solidFill>
            <a:schemeClr val="tx2"/>
          </a:solidFill>
          <a:latin typeface="Times New Roman" charset="0"/>
          <a:ea typeface="ＭＳ Ｐゴシック" charset="-128"/>
          <a:cs typeface="ＭＳ Ｐゴシック" charset="-128"/>
        </a:defRPr>
      </a:lvl8pPr>
      <a:lvl9pPr marL="1828800" algn="ctr" rtl="0" fontAlgn="base">
        <a:spcBef>
          <a:spcPct val="0"/>
        </a:spcBef>
        <a:spcAft>
          <a:spcPct val="0"/>
        </a:spcAft>
        <a:defRPr kumimoji="1" sz="4400">
          <a:solidFill>
            <a:schemeClr val="tx2"/>
          </a:solidFill>
          <a:latin typeface="Times New Roman"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88">
            <a:extLst>
              <a:ext uri="{FF2B5EF4-FFF2-40B4-BE49-F238E27FC236}">
                <a16:creationId xmlns:a16="http://schemas.microsoft.com/office/drawing/2014/main" id="{34F20F33-6306-C006-F369-F70D6F3DBBA4}"/>
              </a:ext>
            </a:extLst>
          </p:cNvPr>
          <p:cNvGrpSpPr>
            <a:grpSpLocks/>
          </p:cNvGrpSpPr>
          <p:nvPr/>
        </p:nvGrpSpPr>
        <p:grpSpPr bwMode="auto">
          <a:xfrm>
            <a:off x="0" y="103188"/>
            <a:ext cx="333375" cy="427037"/>
            <a:chOff x="201" y="576"/>
            <a:chExt cx="1055" cy="1344"/>
          </a:xfrm>
        </p:grpSpPr>
        <p:grpSp>
          <p:nvGrpSpPr>
            <p:cNvPr id="2788" name="Group 27">
              <a:extLst>
                <a:ext uri="{FF2B5EF4-FFF2-40B4-BE49-F238E27FC236}">
                  <a16:creationId xmlns:a16="http://schemas.microsoft.com/office/drawing/2014/main" id="{BA4552ED-266A-570C-C8E5-BED46A93EE8F}"/>
                </a:ext>
              </a:extLst>
            </p:cNvPr>
            <p:cNvGrpSpPr>
              <a:grpSpLocks/>
            </p:cNvGrpSpPr>
            <p:nvPr/>
          </p:nvGrpSpPr>
          <p:grpSpPr bwMode="auto">
            <a:xfrm>
              <a:off x="222" y="601"/>
              <a:ext cx="1034" cy="1319"/>
              <a:chOff x="1632" y="872"/>
              <a:chExt cx="1776" cy="2268"/>
            </a:xfrm>
          </p:grpSpPr>
          <p:sp>
            <p:nvSpPr>
              <p:cNvPr id="2797" name="AutoShape 28">
                <a:extLst>
                  <a:ext uri="{FF2B5EF4-FFF2-40B4-BE49-F238E27FC236}">
                    <a16:creationId xmlns:a16="http://schemas.microsoft.com/office/drawing/2014/main" id="{4D77A35F-B6E2-2E4F-B615-057F8877991F}"/>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8" name="AutoShape 29">
                <a:extLst>
                  <a:ext uri="{FF2B5EF4-FFF2-40B4-BE49-F238E27FC236}">
                    <a16:creationId xmlns:a16="http://schemas.microsoft.com/office/drawing/2014/main" id="{41778198-7331-1A6D-A2F6-202791BFF1D0}"/>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9" name="Oval 30">
                <a:extLst>
                  <a:ext uri="{FF2B5EF4-FFF2-40B4-BE49-F238E27FC236}">
                    <a16:creationId xmlns:a16="http://schemas.microsoft.com/office/drawing/2014/main" id="{44E9EA3A-BEC8-40F4-FF88-01AD68688D0F}"/>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800" name="Oval 31">
                <a:extLst>
                  <a:ext uri="{FF2B5EF4-FFF2-40B4-BE49-F238E27FC236}">
                    <a16:creationId xmlns:a16="http://schemas.microsoft.com/office/drawing/2014/main" id="{0D6CF751-AA5E-4C07-DD87-98BEF1F34DAD}"/>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801" name="AutoShape 32">
                <a:extLst>
                  <a:ext uri="{FF2B5EF4-FFF2-40B4-BE49-F238E27FC236}">
                    <a16:creationId xmlns:a16="http://schemas.microsoft.com/office/drawing/2014/main" id="{329E0DF7-7854-6E1C-A30E-482F1C93807F}"/>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802" name="Rectangle 33">
                <a:extLst>
                  <a:ext uri="{FF2B5EF4-FFF2-40B4-BE49-F238E27FC236}">
                    <a16:creationId xmlns:a16="http://schemas.microsoft.com/office/drawing/2014/main" id="{3049BAA2-ADB3-6D23-F2F8-74363BC6F1F2}"/>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803" name="AutoShape 34">
                <a:extLst>
                  <a:ext uri="{FF2B5EF4-FFF2-40B4-BE49-F238E27FC236}">
                    <a16:creationId xmlns:a16="http://schemas.microsoft.com/office/drawing/2014/main" id="{5DCDBC9F-C81A-07DB-649A-C599325C5741}"/>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789" name="Group 26">
              <a:extLst>
                <a:ext uri="{FF2B5EF4-FFF2-40B4-BE49-F238E27FC236}">
                  <a16:creationId xmlns:a16="http://schemas.microsoft.com/office/drawing/2014/main" id="{188549D2-2816-6092-54D1-D2807E326133}"/>
                </a:ext>
              </a:extLst>
            </p:cNvPr>
            <p:cNvGrpSpPr>
              <a:grpSpLocks/>
            </p:cNvGrpSpPr>
            <p:nvPr/>
          </p:nvGrpSpPr>
          <p:grpSpPr bwMode="auto">
            <a:xfrm>
              <a:off x="201" y="576"/>
              <a:ext cx="1034" cy="1319"/>
              <a:chOff x="1632" y="872"/>
              <a:chExt cx="1776" cy="2268"/>
            </a:xfrm>
          </p:grpSpPr>
          <p:sp>
            <p:nvSpPr>
              <p:cNvPr id="2790" name="AutoShape 22">
                <a:extLst>
                  <a:ext uri="{FF2B5EF4-FFF2-40B4-BE49-F238E27FC236}">
                    <a16:creationId xmlns:a16="http://schemas.microsoft.com/office/drawing/2014/main" id="{BABC5BB2-32B8-3A7B-D602-74C0D5760369}"/>
                  </a:ext>
                </a:extLst>
              </p:cNvPr>
              <p:cNvSpPr>
                <a:spLocks noChangeArrowheads="1"/>
              </p:cNvSpPr>
              <p:nvPr/>
            </p:nvSpPr>
            <p:spPr bwMode="auto">
              <a:xfrm rot="19647686" flipH="1">
                <a:off x="1632"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1" name="AutoShape 19">
                <a:extLst>
                  <a:ext uri="{FF2B5EF4-FFF2-40B4-BE49-F238E27FC236}">
                    <a16:creationId xmlns:a16="http://schemas.microsoft.com/office/drawing/2014/main" id="{AD477595-B8E3-6D60-CCED-DBA5C815FBE8}"/>
                  </a:ext>
                </a:extLst>
              </p:cNvPr>
              <p:cNvSpPr>
                <a:spLocks noChangeArrowheads="1"/>
              </p:cNvSpPr>
              <p:nvPr/>
            </p:nvSpPr>
            <p:spPr bwMode="auto">
              <a:xfrm rot="5400000">
                <a:off x="2317"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2" name="Oval 3">
                <a:extLst>
                  <a:ext uri="{FF2B5EF4-FFF2-40B4-BE49-F238E27FC236}">
                    <a16:creationId xmlns:a16="http://schemas.microsoft.com/office/drawing/2014/main" id="{D8304C1C-608F-382D-2749-DE83F0089AC2}"/>
                  </a:ext>
                </a:extLst>
              </p:cNvPr>
              <p:cNvSpPr>
                <a:spLocks noChangeArrowheads="1"/>
              </p:cNvSpPr>
              <p:nvPr/>
            </p:nvSpPr>
            <p:spPr bwMode="auto">
              <a:xfrm>
                <a:off x="2196" y="872"/>
                <a:ext cx="648" cy="648"/>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3" name="Oval 17">
                <a:extLst>
                  <a:ext uri="{FF2B5EF4-FFF2-40B4-BE49-F238E27FC236}">
                    <a16:creationId xmlns:a16="http://schemas.microsoft.com/office/drawing/2014/main" id="{91E88E97-0F28-4E79-E4E6-D20D8D02132B}"/>
                  </a:ext>
                </a:extLst>
              </p:cNvPr>
              <p:cNvSpPr>
                <a:spLocks noChangeArrowheads="1"/>
              </p:cNvSpPr>
              <p:nvPr/>
            </p:nvSpPr>
            <p:spPr bwMode="auto">
              <a:xfrm>
                <a:off x="2184" y="1534"/>
                <a:ext cx="672" cy="672"/>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4" name="AutoShape 12">
                <a:extLst>
                  <a:ext uri="{FF2B5EF4-FFF2-40B4-BE49-F238E27FC236}">
                    <a16:creationId xmlns:a16="http://schemas.microsoft.com/office/drawing/2014/main" id="{2F731459-A9C5-4969-A1DC-AC7604EE7E7A}"/>
                  </a:ext>
                </a:extLst>
              </p:cNvPr>
              <p:cNvSpPr>
                <a:spLocks noChangeArrowheads="1"/>
              </p:cNvSpPr>
              <p:nvPr/>
            </p:nvSpPr>
            <p:spPr bwMode="auto">
              <a:xfrm rot="5400000">
                <a:off x="1915"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5" name="Rectangle 18">
                <a:extLst>
                  <a:ext uri="{FF2B5EF4-FFF2-40B4-BE49-F238E27FC236}">
                    <a16:creationId xmlns:a16="http://schemas.microsoft.com/office/drawing/2014/main" id="{61DB7E34-748C-CA2A-7390-81DF9664BDD3}"/>
                  </a:ext>
                </a:extLst>
              </p:cNvPr>
              <p:cNvSpPr>
                <a:spLocks noChangeArrowheads="1"/>
              </p:cNvSpPr>
              <p:nvPr/>
            </p:nvSpPr>
            <p:spPr bwMode="auto">
              <a:xfrm>
                <a:off x="2191" y="1800"/>
                <a:ext cx="666" cy="64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96" name="AutoShape 20">
                <a:extLst>
                  <a:ext uri="{FF2B5EF4-FFF2-40B4-BE49-F238E27FC236}">
                    <a16:creationId xmlns:a16="http://schemas.microsoft.com/office/drawing/2014/main" id="{8D2A2F21-4562-8473-6D84-CAE55F42790B}"/>
                  </a:ext>
                </a:extLst>
              </p:cNvPr>
              <p:cNvSpPr>
                <a:spLocks noChangeArrowheads="1"/>
              </p:cNvSpPr>
              <p:nvPr/>
            </p:nvSpPr>
            <p:spPr bwMode="auto">
              <a:xfrm rot="1952314">
                <a:off x="2496"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1" name="Group 289">
            <a:extLst>
              <a:ext uri="{FF2B5EF4-FFF2-40B4-BE49-F238E27FC236}">
                <a16:creationId xmlns:a16="http://schemas.microsoft.com/office/drawing/2014/main" id="{5FA3E077-44A9-525C-F849-86F4F0A5E51A}"/>
              </a:ext>
            </a:extLst>
          </p:cNvPr>
          <p:cNvGrpSpPr>
            <a:grpSpLocks/>
          </p:cNvGrpSpPr>
          <p:nvPr/>
        </p:nvGrpSpPr>
        <p:grpSpPr bwMode="auto">
          <a:xfrm>
            <a:off x="1495425" y="26988"/>
            <a:ext cx="333375" cy="582612"/>
            <a:chOff x="1296" y="576"/>
            <a:chExt cx="1055" cy="1344"/>
          </a:xfrm>
        </p:grpSpPr>
        <p:grpSp>
          <p:nvGrpSpPr>
            <p:cNvPr id="2772" name="Group 46">
              <a:extLst>
                <a:ext uri="{FF2B5EF4-FFF2-40B4-BE49-F238E27FC236}">
                  <a16:creationId xmlns:a16="http://schemas.microsoft.com/office/drawing/2014/main" id="{B3C59B92-A6B6-9107-B20E-4B270F4BC430}"/>
                </a:ext>
              </a:extLst>
            </p:cNvPr>
            <p:cNvGrpSpPr>
              <a:grpSpLocks/>
            </p:cNvGrpSpPr>
            <p:nvPr/>
          </p:nvGrpSpPr>
          <p:grpSpPr bwMode="auto">
            <a:xfrm>
              <a:off x="1317" y="601"/>
              <a:ext cx="1034" cy="1319"/>
              <a:chOff x="1632" y="872"/>
              <a:chExt cx="1776" cy="2268"/>
            </a:xfrm>
          </p:grpSpPr>
          <p:sp>
            <p:nvSpPr>
              <p:cNvPr id="2781" name="AutoShape 47">
                <a:extLst>
                  <a:ext uri="{FF2B5EF4-FFF2-40B4-BE49-F238E27FC236}">
                    <a16:creationId xmlns:a16="http://schemas.microsoft.com/office/drawing/2014/main" id="{812861B8-3CCE-0DBA-10AD-A4F5CBFD7686}"/>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82" name="AutoShape 48">
                <a:extLst>
                  <a:ext uri="{FF2B5EF4-FFF2-40B4-BE49-F238E27FC236}">
                    <a16:creationId xmlns:a16="http://schemas.microsoft.com/office/drawing/2014/main" id="{F983B825-2174-2FA7-E4C6-FBAE72AC63AD}"/>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83" name="Oval 49">
                <a:extLst>
                  <a:ext uri="{FF2B5EF4-FFF2-40B4-BE49-F238E27FC236}">
                    <a16:creationId xmlns:a16="http://schemas.microsoft.com/office/drawing/2014/main" id="{3E14714B-13A1-4CDD-4EBC-64475A6E8441}"/>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84" name="Oval 50">
                <a:extLst>
                  <a:ext uri="{FF2B5EF4-FFF2-40B4-BE49-F238E27FC236}">
                    <a16:creationId xmlns:a16="http://schemas.microsoft.com/office/drawing/2014/main" id="{567DFD5D-FA44-BAF5-E735-9C78D68C7E93}"/>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85" name="AutoShape 51">
                <a:extLst>
                  <a:ext uri="{FF2B5EF4-FFF2-40B4-BE49-F238E27FC236}">
                    <a16:creationId xmlns:a16="http://schemas.microsoft.com/office/drawing/2014/main" id="{AF67A6A1-F938-056C-75C3-94246A27C2DB}"/>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86" name="Rectangle 52">
                <a:extLst>
                  <a:ext uri="{FF2B5EF4-FFF2-40B4-BE49-F238E27FC236}">
                    <a16:creationId xmlns:a16="http://schemas.microsoft.com/office/drawing/2014/main" id="{8C794ED4-8008-5081-272C-0A213C20F203}"/>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87" name="AutoShape 53">
                <a:extLst>
                  <a:ext uri="{FF2B5EF4-FFF2-40B4-BE49-F238E27FC236}">
                    <a16:creationId xmlns:a16="http://schemas.microsoft.com/office/drawing/2014/main" id="{767F6E9B-C519-080B-18FC-6449278C2C9F}"/>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773" name="Group 54">
              <a:extLst>
                <a:ext uri="{FF2B5EF4-FFF2-40B4-BE49-F238E27FC236}">
                  <a16:creationId xmlns:a16="http://schemas.microsoft.com/office/drawing/2014/main" id="{043CFD04-CDAC-4804-818D-19BAD3480F5D}"/>
                </a:ext>
              </a:extLst>
            </p:cNvPr>
            <p:cNvGrpSpPr>
              <a:grpSpLocks/>
            </p:cNvGrpSpPr>
            <p:nvPr/>
          </p:nvGrpSpPr>
          <p:grpSpPr bwMode="auto">
            <a:xfrm>
              <a:off x="1296" y="576"/>
              <a:ext cx="1034" cy="1319"/>
              <a:chOff x="1632" y="872"/>
              <a:chExt cx="1776" cy="2268"/>
            </a:xfrm>
          </p:grpSpPr>
          <p:sp>
            <p:nvSpPr>
              <p:cNvPr id="2774" name="AutoShape 55">
                <a:extLst>
                  <a:ext uri="{FF2B5EF4-FFF2-40B4-BE49-F238E27FC236}">
                    <a16:creationId xmlns:a16="http://schemas.microsoft.com/office/drawing/2014/main" id="{640B6A4B-A090-464F-4690-B515C7634C57}"/>
                  </a:ext>
                </a:extLst>
              </p:cNvPr>
              <p:cNvSpPr>
                <a:spLocks noChangeArrowheads="1"/>
              </p:cNvSpPr>
              <p:nvPr/>
            </p:nvSpPr>
            <p:spPr bwMode="auto">
              <a:xfrm rot="19647686" flipH="1">
                <a:off x="1632"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75" name="AutoShape 56">
                <a:extLst>
                  <a:ext uri="{FF2B5EF4-FFF2-40B4-BE49-F238E27FC236}">
                    <a16:creationId xmlns:a16="http://schemas.microsoft.com/office/drawing/2014/main" id="{F6A02E90-3E2D-2E98-6B93-BBABAA0E3FE2}"/>
                  </a:ext>
                </a:extLst>
              </p:cNvPr>
              <p:cNvSpPr>
                <a:spLocks noChangeArrowheads="1"/>
              </p:cNvSpPr>
              <p:nvPr/>
            </p:nvSpPr>
            <p:spPr bwMode="auto">
              <a:xfrm rot="5400000">
                <a:off x="2317"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76" name="Oval 57">
                <a:extLst>
                  <a:ext uri="{FF2B5EF4-FFF2-40B4-BE49-F238E27FC236}">
                    <a16:creationId xmlns:a16="http://schemas.microsoft.com/office/drawing/2014/main" id="{0B07E33C-2AAB-8731-6C1F-139FF7543CD6}"/>
                  </a:ext>
                </a:extLst>
              </p:cNvPr>
              <p:cNvSpPr>
                <a:spLocks noChangeArrowheads="1"/>
              </p:cNvSpPr>
              <p:nvPr/>
            </p:nvSpPr>
            <p:spPr bwMode="auto">
              <a:xfrm>
                <a:off x="2196" y="872"/>
                <a:ext cx="648" cy="648"/>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77" name="Oval 58">
                <a:extLst>
                  <a:ext uri="{FF2B5EF4-FFF2-40B4-BE49-F238E27FC236}">
                    <a16:creationId xmlns:a16="http://schemas.microsoft.com/office/drawing/2014/main" id="{F0687F72-1445-D4AF-A7ED-17ACB4868FF4}"/>
                  </a:ext>
                </a:extLst>
              </p:cNvPr>
              <p:cNvSpPr>
                <a:spLocks noChangeArrowheads="1"/>
              </p:cNvSpPr>
              <p:nvPr/>
            </p:nvSpPr>
            <p:spPr bwMode="auto">
              <a:xfrm>
                <a:off x="2184" y="1534"/>
                <a:ext cx="672" cy="672"/>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78" name="AutoShape 59">
                <a:extLst>
                  <a:ext uri="{FF2B5EF4-FFF2-40B4-BE49-F238E27FC236}">
                    <a16:creationId xmlns:a16="http://schemas.microsoft.com/office/drawing/2014/main" id="{0F1D22F0-EF43-A50A-0DFB-7535630B1A97}"/>
                  </a:ext>
                </a:extLst>
              </p:cNvPr>
              <p:cNvSpPr>
                <a:spLocks noChangeArrowheads="1"/>
              </p:cNvSpPr>
              <p:nvPr/>
            </p:nvSpPr>
            <p:spPr bwMode="auto">
              <a:xfrm rot="5400000">
                <a:off x="1915"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79" name="Rectangle 60">
                <a:extLst>
                  <a:ext uri="{FF2B5EF4-FFF2-40B4-BE49-F238E27FC236}">
                    <a16:creationId xmlns:a16="http://schemas.microsoft.com/office/drawing/2014/main" id="{7197A414-7691-E8C1-0FCD-F09106FAE4E9}"/>
                  </a:ext>
                </a:extLst>
              </p:cNvPr>
              <p:cNvSpPr>
                <a:spLocks noChangeArrowheads="1"/>
              </p:cNvSpPr>
              <p:nvPr/>
            </p:nvSpPr>
            <p:spPr bwMode="auto">
              <a:xfrm>
                <a:off x="2191" y="1800"/>
                <a:ext cx="666" cy="64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80" name="AutoShape 61">
                <a:extLst>
                  <a:ext uri="{FF2B5EF4-FFF2-40B4-BE49-F238E27FC236}">
                    <a16:creationId xmlns:a16="http://schemas.microsoft.com/office/drawing/2014/main" id="{40B502AE-D614-9699-69C2-FFDDE62F8858}"/>
                  </a:ext>
                </a:extLst>
              </p:cNvPr>
              <p:cNvSpPr>
                <a:spLocks noChangeArrowheads="1"/>
              </p:cNvSpPr>
              <p:nvPr/>
            </p:nvSpPr>
            <p:spPr bwMode="auto">
              <a:xfrm rot="1952314">
                <a:off x="2496"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2" name="Group 290">
            <a:extLst>
              <a:ext uri="{FF2B5EF4-FFF2-40B4-BE49-F238E27FC236}">
                <a16:creationId xmlns:a16="http://schemas.microsoft.com/office/drawing/2014/main" id="{FB107D72-B35A-3336-3EE4-ADFED8A176BA}"/>
              </a:ext>
            </a:extLst>
          </p:cNvPr>
          <p:cNvGrpSpPr>
            <a:grpSpLocks/>
          </p:cNvGrpSpPr>
          <p:nvPr/>
        </p:nvGrpSpPr>
        <p:grpSpPr bwMode="auto">
          <a:xfrm>
            <a:off x="1219200" y="134938"/>
            <a:ext cx="333375" cy="425450"/>
            <a:chOff x="2391" y="576"/>
            <a:chExt cx="1055" cy="1344"/>
          </a:xfrm>
        </p:grpSpPr>
        <p:grpSp>
          <p:nvGrpSpPr>
            <p:cNvPr id="2756" name="Group 63">
              <a:extLst>
                <a:ext uri="{FF2B5EF4-FFF2-40B4-BE49-F238E27FC236}">
                  <a16:creationId xmlns:a16="http://schemas.microsoft.com/office/drawing/2014/main" id="{CDD87498-5349-6EAA-7EA1-10DE39284714}"/>
                </a:ext>
              </a:extLst>
            </p:cNvPr>
            <p:cNvGrpSpPr>
              <a:grpSpLocks/>
            </p:cNvGrpSpPr>
            <p:nvPr/>
          </p:nvGrpSpPr>
          <p:grpSpPr bwMode="auto">
            <a:xfrm>
              <a:off x="2412" y="601"/>
              <a:ext cx="1034" cy="1319"/>
              <a:chOff x="1632" y="872"/>
              <a:chExt cx="1776" cy="2268"/>
            </a:xfrm>
          </p:grpSpPr>
          <p:sp>
            <p:nvSpPr>
              <p:cNvPr id="2765" name="AutoShape 64">
                <a:extLst>
                  <a:ext uri="{FF2B5EF4-FFF2-40B4-BE49-F238E27FC236}">
                    <a16:creationId xmlns:a16="http://schemas.microsoft.com/office/drawing/2014/main" id="{0945901E-E6F9-C497-6219-9AAA44EE820F}"/>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6" name="AutoShape 65">
                <a:extLst>
                  <a:ext uri="{FF2B5EF4-FFF2-40B4-BE49-F238E27FC236}">
                    <a16:creationId xmlns:a16="http://schemas.microsoft.com/office/drawing/2014/main" id="{E1986C1F-0E31-DBAD-097A-B96E25B0A1E7}"/>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7" name="Oval 66">
                <a:extLst>
                  <a:ext uri="{FF2B5EF4-FFF2-40B4-BE49-F238E27FC236}">
                    <a16:creationId xmlns:a16="http://schemas.microsoft.com/office/drawing/2014/main" id="{7A255629-93BC-1E2E-9A3A-F9C621488A7D}"/>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8" name="Oval 67">
                <a:extLst>
                  <a:ext uri="{FF2B5EF4-FFF2-40B4-BE49-F238E27FC236}">
                    <a16:creationId xmlns:a16="http://schemas.microsoft.com/office/drawing/2014/main" id="{99F15BCE-B7FF-D779-19C1-EB0CA9FA17AD}"/>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9" name="AutoShape 68">
                <a:extLst>
                  <a:ext uri="{FF2B5EF4-FFF2-40B4-BE49-F238E27FC236}">
                    <a16:creationId xmlns:a16="http://schemas.microsoft.com/office/drawing/2014/main" id="{E8AF17C5-DC27-FA2D-269D-CE6DDEC3928E}"/>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70" name="Rectangle 69">
                <a:extLst>
                  <a:ext uri="{FF2B5EF4-FFF2-40B4-BE49-F238E27FC236}">
                    <a16:creationId xmlns:a16="http://schemas.microsoft.com/office/drawing/2014/main" id="{773A0AB9-1DB9-B7F8-2590-D332428BCE57}"/>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71" name="AutoShape 70">
                <a:extLst>
                  <a:ext uri="{FF2B5EF4-FFF2-40B4-BE49-F238E27FC236}">
                    <a16:creationId xmlns:a16="http://schemas.microsoft.com/office/drawing/2014/main" id="{29C3FCDC-160C-5FBF-38C5-A858401FD0F3}"/>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757" name="Group 71">
              <a:extLst>
                <a:ext uri="{FF2B5EF4-FFF2-40B4-BE49-F238E27FC236}">
                  <a16:creationId xmlns:a16="http://schemas.microsoft.com/office/drawing/2014/main" id="{0554AE6B-75CC-6B93-C86F-9295C95970AB}"/>
                </a:ext>
              </a:extLst>
            </p:cNvPr>
            <p:cNvGrpSpPr>
              <a:grpSpLocks/>
            </p:cNvGrpSpPr>
            <p:nvPr/>
          </p:nvGrpSpPr>
          <p:grpSpPr bwMode="auto">
            <a:xfrm>
              <a:off x="2391" y="576"/>
              <a:ext cx="1034" cy="1319"/>
              <a:chOff x="1632" y="872"/>
              <a:chExt cx="1776" cy="2268"/>
            </a:xfrm>
          </p:grpSpPr>
          <p:sp>
            <p:nvSpPr>
              <p:cNvPr id="2758" name="AutoShape 72">
                <a:extLst>
                  <a:ext uri="{FF2B5EF4-FFF2-40B4-BE49-F238E27FC236}">
                    <a16:creationId xmlns:a16="http://schemas.microsoft.com/office/drawing/2014/main" id="{BE340705-FE82-E1C4-871F-0F1A4749A2A3}"/>
                  </a:ext>
                </a:extLst>
              </p:cNvPr>
              <p:cNvSpPr>
                <a:spLocks noChangeArrowheads="1"/>
              </p:cNvSpPr>
              <p:nvPr/>
            </p:nvSpPr>
            <p:spPr bwMode="auto">
              <a:xfrm rot="19647686" flipH="1">
                <a:off x="1632"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59" name="AutoShape 73">
                <a:extLst>
                  <a:ext uri="{FF2B5EF4-FFF2-40B4-BE49-F238E27FC236}">
                    <a16:creationId xmlns:a16="http://schemas.microsoft.com/office/drawing/2014/main" id="{70C697D5-E2F0-D5C6-8CFE-8841869F097B}"/>
                  </a:ext>
                </a:extLst>
              </p:cNvPr>
              <p:cNvSpPr>
                <a:spLocks noChangeArrowheads="1"/>
              </p:cNvSpPr>
              <p:nvPr/>
            </p:nvSpPr>
            <p:spPr bwMode="auto">
              <a:xfrm rot="5400000">
                <a:off x="2317"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0" name="Oval 74">
                <a:extLst>
                  <a:ext uri="{FF2B5EF4-FFF2-40B4-BE49-F238E27FC236}">
                    <a16:creationId xmlns:a16="http://schemas.microsoft.com/office/drawing/2014/main" id="{53794AB1-08F3-556A-2EE6-1C878468B7D1}"/>
                  </a:ext>
                </a:extLst>
              </p:cNvPr>
              <p:cNvSpPr>
                <a:spLocks noChangeArrowheads="1"/>
              </p:cNvSpPr>
              <p:nvPr/>
            </p:nvSpPr>
            <p:spPr bwMode="auto">
              <a:xfrm>
                <a:off x="2196" y="872"/>
                <a:ext cx="648" cy="648"/>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1" name="Oval 75">
                <a:extLst>
                  <a:ext uri="{FF2B5EF4-FFF2-40B4-BE49-F238E27FC236}">
                    <a16:creationId xmlns:a16="http://schemas.microsoft.com/office/drawing/2014/main" id="{C1A7EE78-9C5F-3A4E-24CD-326DF615C45B}"/>
                  </a:ext>
                </a:extLst>
              </p:cNvPr>
              <p:cNvSpPr>
                <a:spLocks noChangeArrowheads="1"/>
              </p:cNvSpPr>
              <p:nvPr/>
            </p:nvSpPr>
            <p:spPr bwMode="auto">
              <a:xfrm>
                <a:off x="2184" y="1534"/>
                <a:ext cx="672" cy="672"/>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2" name="AutoShape 76">
                <a:extLst>
                  <a:ext uri="{FF2B5EF4-FFF2-40B4-BE49-F238E27FC236}">
                    <a16:creationId xmlns:a16="http://schemas.microsoft.com/office/drawing/2014/main" id="{000853D7-9B86-F6E6-B13B-98DC8DF40265}"/>
                  </a:ext>
                </a:extLst>
              </p:cNvPr>
              <p:cNvSpPr>
                <a:spLocks noChangeArrowheads="1"/>
              </p:cNvSpPr>
              <p:nvPr/>
            </p:nvSpPr>
            <p:spPr bwMode="auto">
              <a:xfrm rot="5400000">
                <a:off x="1915"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3" name="Rectangle 77">
                <a:extLst>
                  <a:ext uri="{FF2B5EF4-FFF2-40B4-BE49-F238E27FC236}">
                    <a16:creationId xmlns:a16="http://schemas.microsoft.com/office/drawing/2014/main" id="{3B9016DF-847F-68A4-1525-4F96BFCCC82C}"/>
                  </a:ext>
                </a:extLst>
              </p:cNvPr>
              <p:cNvSpPr>
                <a:spLocks noChangeArrowheads="1"/>
              </p:cNvSpPr>
              <p:nvPr/>
            </p:nvSpPr>
            <p:spPr bwMode="auto">
              <a:xfrm>
                <a:off x="2191" y="1800"/>
                <a:ext cx="666" cy="648"/>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64" name="AutoShape 78">
                <a:extLst>
                  <a:ext uri="{FF2B5EF4-FFF2-40B4-BE49-F238E27FC236}">
                    <a16:creationId xmlns:a16="http://schemas.microsoft.com/office/drawing/2014/main" id="{7B9223D0-8699-E6B4-DECD-7A670EDCAE0A}"/>
                  </a:ext>
                </a:extLst>
              </p:cNvPr>
              <p:cNvSpPr>
                <a:spLocks noChangeArrowheads="1"/>
              </p:cNvSpPr>
              <p:nvPr/>
            </p:nvSpPr>
            <p:spPr bwMode="auto">
              <a:xfrm rot="1952314">
                <a:off x="2496"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3" name="Group 291">
            <a:extLst>
              <a:ext uri="{FF2B5EF4-FFF2-40B4-BE49-F238E27FC236}">
                <a16:creationId xmlns:a16="http://schemas.microsoft.com/office/drawing/2014/main" id="{A939E54D-A64D-E78A-3FED-DA4A43E871FB}"/>
              </a:ext>
            </a:extLst>
          </p:cNvPr>
          <p:cNvGrpSpPr>
            <a:grpSpLocks/>
          </p:cNvGrpSpPr>
          <p:nvPr/>
        </p:nvGrpSpPr>
        <p:grpSpPr bwMode="auto">
          <a:xfrm>
            <a:off x="1800225" y="103188"/>
            <a:ext cx="333375" cy="427037"/>
            <a:chOff x="3486" y="576"/>
            <a:chExt cx="1055" cy="1344"/>
          </a:xfrm>
        </p:grpSpPr>
        <p:grpSp>
          <p:nvGrpSpPr>
            <p:cNvPr id="2740" name="Group 80">
              <a:extLst>
                <a:ext uri="{FF2B5EF4-FFF2-40B4-BE49-F238E27FC236}">
                  <a16:creationId xmlns:a16="http://schemas.microsoft.com/office/drawing/2014/main" id="{B29175D5-48BE-E101-7E83-E1406AA5BE89}"/>
                </a:ext>
              </a:extLst>
            </p:cNvPr>
            <p:cNvGrpSpPr>
              <a:grpSpLocks/>
            </p:cNvGrpSpPr>
            <p:nvPr/>
          </p:nvGrpSpPr>
          <p:grpSpPr bwMode="auto">
            <a:xfrm>
              <a:off x="3507" y="601"/>
              <a:ext cx="1034" cy="1319"/>
              <a:chOff x="1632" y="872"/>
              <a:chExt cx="1776" cy="2268"/>
            </a:xfrm>
          </p:grpSpPr>
          <p:sp>
            <p:nvSpPr>
              <p:cNvPr id="2749" name="AutoShape 81">
                <a:extLst>
                  <a:ext uri="{FF2B5EF4-FFF2-40B4-BE49-F238E27FC236}">
                    <a16:creationId xmlns:a16="http://schemas.microsoft.com/office/drawing/2014/main" id="{3368D014-88D4-1825-DCE4-0F46F09DF90D}"/>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50" name="AutoShape 82">
                <a:extLst>
                  <a:ext uri="{FF2B5EF4-FFF2-40B4-BE49-F238E27FC236}">
                    <a16:creationId xmlns:a16="http://schemas.microsoft.com/office/drawing/2014/main" id="{23494351-28E1-174B-0A83-AB87C138E736}"/>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51" name="Oval 83">
                <a:extLst>
                  <a:ext uri="{FF2B5EF4-FFF2-40B4-BE49-F238E27FC236}">
                    <a16:creationId xmlns:a16="http://schemas.microsoft.com/office/drawing/2014/main" id="{392CB67D-287A-F175-7009-A7A2DE312283}"/>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52" name="Oval 84">
                <a:extLst>
                  <a:ext uri="{FF2B5EF4-FFF2-40B4-BE49-F238E27FC236}">
                    <a16:creationId xmlns:a16="http://schemas.microsoft.com/office/drawing/2014/main" id="{5CC6CBC1-1729-65E9-E839-93F4E4EFA7A2}"/>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53" name="AutoShape 85">
                <a:extLst>
                  <a:ext uri="{FF2B5EF4-FFF2-40B4-BE49-F238E27FC236}">
                    <a16:creationId xmlns:a16="http://schemas.microsoft.com/office/drawing/2014/main" id="{46A4FCAA-493E-27AC-A8E5-D47F8A2A0FD6}"/>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54" name="Rectangle 86">
                <a:extLst>
                  <a:ext uri="{FF2B5EF4-FFF2-40B4-BE49-F238E27FC236}">
                    <a16:creationId xmlns:a16="http://schemas.microsoft.com/office/drawing/2014/main" id="{BD20E874-F46A-500D-7B00-97624A792C99}"/>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55" name="AutoShape 87">
                <a:extLst>
                  <a:ext uri="{FF2B5EF4-FFF2-40B4-BE49-F238E27FC236}">
                    <a16:creationId xmlns:a16="http://schemas.microsoft.com/office/drawing/2014/main" id="{888222F5-6747-20E7-C6A5-212D2EFC45F2}"/>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741" name="Group 88">
              <a:extLst>
                <a:ext uri="{FF2B5EF4-FFF2-40B4-BE49-F238E27FC236}">
                  <a16:creationId xmlns:a16="http://schemas.microsoft.com/office/drawing/2014/main" id="{04294001-A859-5E1F-46DC-918C41E6BC72}"/>
                </a:ext>
              </a:extLst>
            </p:cNvPr>
            <p:cNvGrpSpPr>
              <a:grpSpLocks/>
            </p:cNvGrpSpPr>
            <p:nvPr/>
          </p:nvGrpSpPr>
          <p:grpSpPr bwMode="auto">
            <a:xfrm>
              <a:off x="3486" y="576"/>
              <a:ext cx="1034" cy="1319"/>
              <a:chOff x="1632" y="872"/>
              <a:chExt cx="1776" cy="2268"/>
            </a:xfrm>
          </p:grpSpPr>
          <p:sp>
            <p:nvSpPr>
              <p:cNvPr id="2742" name="AutoShape 89">
                <a:extLst>
                  <a:ext uri="{FF2B5EF4-FFF2-40B4-BE49-F238E27FC236}">
                    <a16:creationId xmlns:a16="http://schemas.microsoft.com/office/drawing/2014/main" id="{64DF8490-2E0D-6C8B-4476-9DEF5419981F}"/>
                  </a:ext>
                </a:extLst>
              </p:cNvPr>
              <p:cNvSpPr>
                <a:spLocks noChangeArrowheads="1"/>
              </p:cNvSpPr>
              <p:nvPr/>
            </p:nvSpPr>
            <p:spPr bwMode="auto">
              <a:xfrm rot="19647686" flipH="1">
                <a:off x="1632"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43" name="AutoShape 90">
                <a:extLst>
                  <a:ext uri="{FF2B5EF4-FFF2-40B4-BE49-F238E27FC236}">
                    <a16:creationId xmlns:a16="http://schemas.microsoft.com/office/drawing/2014/main" id="{6568E228-CCF4-E12E-B3A4-CF7485005AD2}"/>
                  </a:ext>
                </a:extLst>
              </p:cNvPr>
              <p:cNvSpPr>
                <a:spLocks noChangeArrowheads="1"/>
              </p:cNvSpPr>
              <p:nvPr/>
            </p:nvSpPr>
            <p:spPr bwMode="auto">
              <a:xfrm rot="5400000">
                <a:off x="2317"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44" name="Oval 91">
                <a:extLst>
                  <a:ext uri="{FF2B5EF4-FFF2-40B4-BE49-F238E27FC236}">
                    <a16:creationId xmlns:a16="http://schemas.microsoft.com/office/drawing/2014/main" id="{9A89C42D-5EBC-BB55-D2D8-11E0D8D595CF}"/>
                  </a:ext>
                </a:extLst>
              </p:cNvPr>
              <p:cNvSpPr>
                <a:spLocks noChangeArrowheads="1"/>
              </p:cNvSpPr>
              <p:nvPr/>
            </p:nvSpPr>
            <p:spPr bwMode="auto">
              <a:xfrm>
                <a:off x="2196" y="872"/>
                <a:ext cx="648" cy="648"/>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45" name="Oval 92">
                <a:extLst>
                  <a:ext uri="{FF2B5EF4-FFF2-40B4-BE49-F238E27FC236}">
                    <a16:creationId xmlns:a16="http://schemas.microsoft.com/office/drawing/2014/main" id="{FC837918-BA5C-A7D6-D5F2-7A067AE7E288}"/>
                  </a:ext>
                </a:extLst>
              </p:cNvPr>
              <p:cNvSpPr>
                <a:spLocks noChangeArrowheads="1"/>
              </p:cNvSpPr>
              <p:nvPr/>
            </p:nvSpPr>
            <p:spPr bwMode="auto">
              <a:xfrm>
                <a:off x="2184" y="1534"/>
                <a:ext cx="672" cy="672"/>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46" name="AutoShape 93">
                <a:extLst>
                  <a:ext uri="{FF2B5EF4-FFF2-40B4-BE49-F238E27FC236}">
                    <a16:creationId xmlns:a16="http://schemas.microsoft.com/office/drawing/2014/main" id="{87723006-BDD4-4755-D60B-CB677E4BDACF}"/>
                  </a:ext>
                </a:extLst>
              </p:cNvPr>
              <p:cNvSpPr>
                <a:spLocks noChangeArrowheads="1"/>
              </p:cNvSpPr>
              <p:nvPr/>
            </p:nvSpPr>
            <p:spPr bwMode="auto">
              <a:xfrm rot="5400000">
                <a:off x="1915"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47" name="Rectangle 94">
                <a:extLst>
                  <a:ext uri="{FF2B5EF4-FFF2-40B4-BE49-F238E27FC236}">
                    <a16:creationId xmlns:a16="http://schemas.microsoft.com/office/drawing/2014/main" id="{A8552F61-5F3E-9D27-B3FF-A724B141BDF3}"/>
                  </a:ext>
                </a:extLst>
              </p:cNvPr>
              <p:cNvSpPr>
                <a:spLocks noChangeArrowheads="1"/>
              </p:cNvSpPr>
              <p:nvPr/>
            </p:nvSpPr>
            <p:spPr bwMode="auto">
              <a:xfrm>
                <a:off x="2191" y="1800"/>
                <a:ext cx="666" cy="648"/>
              </a:xfrm>
              <a:prstGeom prst="rect">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48" name="AutoShape 95">
                <a:extLst>
                  <a:ext uri="{FF2B5EF4-FFF2-40B4-BE49-F238E27FC236}">
                    <a16:creationId xmlns:a16="http://schemas.microsoft.com/office/drawing/2014/main" id="{72B88974-79BF-E734-E915-F358E488144A}"/>
                  </a:ext>
                </a:extLst>
              </p:cNvPr>
              <p:cNvSpPr>
                <a:spLocks noChangeArrowheads="1"/>
              </p:cNvSpPr>
              <p:nvPr/>
            </p:nvSpPr>
            <p:spPr bwMode="auto">
              <a:xfrm rot="1952314">
                <a:off x="2496"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4" name="Group 292">
            <a:extLst>
              <a:ext uri="{FF2B5EF4-FFF2-40B4-BE49-F238E27FC236}">
                <a16:creationId xmlns:a16="http://schemas.microsoft.com/office/drawing/2014/main" id="{62AA4557-12A9-5DC7-CDCE-8AC747C46B8C}"/>
              </a:ext>
            </a:extLst>
          </p:cNvPr>
          <p:cNvGrpSpPr>
            <a:grpSpLocks/>
          </p:cNvGrpSpPr>
          <p:nvPr/>
        </p:nvGrpSpPr>
        <p:grpSpPr bwMode="auto">
          <a:xfrm>
            <a:off x="2714625" y="88900"/>
            <a:ext cx="333375" cy="465138"/>
            <a:chOff x="4582" y="576"/>
            <a:chExt cx="1055" cy="1344"/>
          </a:xfrm>
        </p:grpSpPr>
        <p:grpSp>
          <p:nvGrpSpPr>
            <p:cNvPr id="2724" name="Group 97">
              <a:extLst>
                <a:ext uri="{FF2B5EF4-FFF2-40B4-BE49-F238E27FC236}">
                  <a16:creationId xmlns:a16="http://schemas.microsoft.com/office/drawing/2014/main" id="{4B0ABE6C-249A-5A69-6421-E7BFFB3166F5}"/>
                </a:ext>
              </a:extLst>
            </p:cNvPr>
            <p:cNvGrpSpPr>
              <a:grpSpLocks/>
            </p:cNvGrpSpPr>
            <p:nvPr/>
          </p:nvGrpSpPr>
          <p:grpSpPr bwMode="auto">
            <a:xfrm>
              <a:off x="4603" y="601"/>
              <a:ext cx="1034" cy="1319"/>
              <a:chOff x="1632" y="872"/>
              <a:chExt cx="1776" cy="2268"/>
            </a:xfrm>
          </p:grpSpPr>
          <p:sp>
            <p:nvSpPr>
              <p:cNvPr id="2733" name="AutoShape 98">
                <a:extLst>
                  <a:ext uri="{FF2B5EF4-FFF2-40B4-BE49-F238E27FC236}">
                    <a16:creationId xmlns:a16="http://schemas.microsoft.com/office/drawing/2014/main" id="{0ED85911-D64D-3789-13DB-E7999B8A2441}"/>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4" name="AutoShape 99">
                <a:extLst>
                  <a:ext uri="{FF2B5EF4-FFF2-40B4-BE49-F238E27FC236}">
                    <a16:creationId xmlns:a16="http://schemas.microsoft.com/office/drawing/2014/main" id="{7D0F1D0C-EE81-0D62-261D-B7B57C6A39F5}"/>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5" name="Oval 100">
                <a:extLst>
                  <a:ext uri="{FF2B5EF4-FFF2-40B4-BE49-F238E27FC236}">
                    <a16:creationId xmlns:a16="http://schemas.microsoft.com/office/drawing/2014/main" id="{677B78CE-8AFF-3E98-C32A-C74B2EDD12FF}"/>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6" name="Oval 101">
                <a:extLst>
                  <a:ext uri="{FF2B5EF4-FFF2-40B4-BE49-F238E27FC236}">
                    <a16:creationId xmlns:a16="http://schemas.microsoft.com/office/drawing/2014/main" id="{1A769B66-4946-F2BF-D818-B112DEC51092}"/>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7" name="AutoShape 102">
                <a:extLst>
                  <a:ext uri="{FF2B5EF4-FFF2-40B4-BE49-F238E27FC236}">
                    <a16:creationId xmlns:a16="http://schemas.microsoft.com/office/drawing/2014/main" id="{09C3DB4C-85E3-11EF-992E-28818B0B12FC}"/>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8" name="Rectangle 103">
                <a:extLst>
                  <a:ext uri="{FF2B5EF4-FFF2-40B4-BE49-F238E27FC236}">
                    <a16:creationId xmlns:a16="http://schemas.microsoft.com/office/drawing/2014/main" id="{F9D31D20-AA5E-2D83-E973-8963ADACC6C3}"/>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9" name="AutoShape 104">
                <a:extLst>
                  <a:ext uri="{FF2B5EF4-FFF2-40B4-BE49-F238E27FC236}">
                    <a16:creationId xmlns:a16="http://schemas.microsoft.com/office/drawing/2014/main" id="{7C482073-D3F9-FD41-9428-B021183F1679}"/>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725" name="Group 105">
              <a:extLst>
                <a:ext uri="{FF2B5EF4-FFF2-40B4-BE49-F238E27FC236}">
                  <a16:creationId xmlns:a16="http://schemas.microsoft.com/office/drawing/2014/main" id="{29A909D1-47F1-6D56-03CF-9700BC517A9C}"/>
                </a:ext>
              </a:extLst>
            </p:cNvPr>
            <p:cNvGrpSpPr>
              <a:grpSpLocks/>
            </p:cNvGrpSpPr>
            <p:nvPr/>
          </p:nvGrpSpPr>
          <p:grpSpPr bwMode="auto">
            <a:xfrm>
              <a:off x="4582" y="576"/>
              <a:ext cx="1034" cy="1319"/>
              <a:chOff x="1632" y="872"/>
              <a:chExt cx="1776" cy="2268"/>
            </a:xfrm>
          </p:grpSpPr>
          <p:sp>
            <p:nvSpPr>
              <p:cNvPr id="2726" name="AutoShape 106">
                <a:extLst>
                  <a:ext uri="{FF2B5EF4-FFF2-40B4-BE49-F238E27FC236}">
                    <a16:creationId xmlns:a16="http://schemas.microsoft.com/office/drawing/2014/main" id="{4642EBB2-9785-A646-4A9C-799311818E41}"/>
                  </a:ext>
                </a:extLst>
              </p:cNvPr>
              <p:cNvSpPr>
                <a:spLocks noChangeArrowheads="1"/>
              </p:cNvSpPr>
              <p:nvPr/>
            </p:nvSpPr>
            <p:spPr bwMode="auto">
              <a:xfrm rot="19647686" flipH="1">
                <a:off x="1632"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27" name="AutoShape 107">
                <a:extLst>
                  <a:ext uri="{FF2B5EF4-FFF2-40B4-BE49-F238E27FC236}">
                    <a16:creationId xmlns:a16="http://schemas.microsoft.com/office/drawing/2014/main" id="{F80D95D8-6F37-902E-2602-03DE1C058B5E}"/>
                  </a:ext>
                </a:extLst>
              </p:cNvPr>
              <p:cNvSpPr>
                <a:spLocks noChangeArrowheads="1"/>
              </p:cNvSpPr>
              <p:nvPr/>
            </p:nvSpPr>
            <p:spPr bwMode="auto">
              <a:xfrm rot="5400000">
                <a:off x="2317"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28" name="Oval 108">
                <a:extLst>
                  <a:ext uri="{FF2B5EF4-FFF2-40B4-BE49-F238E27FC236}">
                    <a16:creationId xmlns:a16="http://schemas.microsoft.com/office/drawing/2014/main" id="{A08486DC-93DF-2468-4EC5-E7704E6CDD13}"/>
                  </a:ext>
                </a:extLst>
              </p:cNvPr>
              <p:cNvSpPr>
                <a:spLocks noChangeArrowheads="1"/>
              </p:cNvSpPr>
              <p:nvPr/>
            </p:nvSpPr>
            <p:spPr bwMode="auto">
              <a:xfrm>
                <a:off x="2196" y="872"/>
                <a:ext cx="648" cy="648"/>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29" name="Oval 109">
                <a:extLst>
                  <a:ext uri="{FF2B5EF4-FFF2-40B4-BE49-F238E27FC236}">
                    <a16:creationId xmlns:a16="http://schemas.microsoft.com/office/drawing/2014/main" id="{60F49851-DB98-262D-0759-F20436CE84B8}"/>
                  </a:ext>
                </a:extLst>
              </p:cNvPr>
              <p:cNvSpPr>
                <a:spLocks noChangeArrowheads="1"/>
              </p:cNvSpPr>
              <p:nvPr/>
            </p:nvSpPr>
            <p:spPr bwMode="auto">
              <a:xfrm>
                <a:off x="2184" y="1534"/>
                <a:ext cx="672" cy="672"/>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0" name="AutoShape 110">
                <a:extLst>
                  <a:ext uri="{FF2B5EF4-FFF2-40B4-BE49-F238E27FC236}">
                    <a16:creationId xmlns:a16="http://schemas.microsoft.com/office/drawing/2014/main" id="{1DDA9AD7-A98C-FCA7-1C4E-A001C625BB41}"/>
                  </a:ext>
                </a:extLst>
              </p:cNvPr>
              <p:cNvSpPr>
                <a:spLocks noChangeArrowheads="1"/>
              </p:cNvSpPr>
              <p:nvPr/>
            </p:nvSpPr>
            <p:spPr bwMode="auto">
              <a:xfrm rot="5400000">
                <a:off x="1915"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1" name="Rectangle 111">
                <a:extLst>
                  <a:ext uri="{FF2B5EF4-FFF2-40B4-BE49-F238E27FC236}">
                    <a16:creationId xmlns:a16="http://schemas.microsoft.com/office/drawing/2014/main" id="{39B1B7E5-8E2E-98B6-F7DD-CDF6789CD872}"/>
                  </a:ext>
                </a:extLst>
              </p:cNvPr>
              <p:cNvSpPr>
                <a:spLocks noChangeArrowheads="1"/>
              </p:cNvSpPr>
              <p:nvPr/>
            </p:nvSpPr>
            <p:spPr bwMode="auto">
              <a:xfrm>
                <a:off x="2191" y="1800"/>
                <a:ext cx="666" cy="64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32" name="AutoShape 112">
                <a:extLst>
                  <a:ext uri="{FF2B5EF4-FFF2-40B4-BE49-F238E27FC236}">
                    <a16:creationId xmlns:a16="http://schemas.microsoft.com/office/drawing/2014/main" id="{8B4D7BFA-B37F-FC1D-726F-71C0BEEDD074}"/>
                  </a:ext>
                </a:extLst>
              </p:cNvPr>
              <p:cNvSpPr>
                <a:spLocks noChangeArrowheads="1"/>
              </p:cNvSpPr>
              <p:nvPr/>
            </p:nvSpPr>
            <p:spPr bwMode="auto">
              <a:xfrm rot="1952314">
                <a:off x="2496"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5" name="Group 287">
            <a:extLst>
              <a:ext uri="{FF2B5EF4-FFF2-40B4-BE49-F238E27FC236}">
                <a16:creationId xmlns:a16="http://schemas.microsoft.com/office/drawing/2014/main" id="{185B74D7-B466-C134-C3B9-31C2443B3152}"/>
              </a:ext>
            </a:extLst>
          </p:cNvPr>
          <p:cNvGrpSpPr>
            <a:grpSpLocks/>
          </p:cNvGrpSpPr>
          <p:nvPr/>
        </p:nvGrpSpPr>
        <p:grpSpPr bwMode="auto">
          <a:xfrm>
            <a:off x="304800" y="134938"/>
            <a:ext cx="328613" cy="387350"/>
            <a:chOff x="201" y="2380"/>
            <a:chExt cx="1055" cy="1344"/>
          </a:xfrm>
        </p:grpSpPr>
        <p:grpSp>
          <p:nvGrpSpPr>
            <p:cNvPr id="2708" name="Group 114">
              <a:extLst>
                <a:ext uri="{FF2B5EF4-FFF2-40B4-BE49-F238E27FC236}">
                  <a16:creationId xmlns:a16="http://schemas.microsoft.com/office/drawing/2014/main" id="{39647903-49F2-93D7-F577-6174D8F1ED59}"/>
                </a:ext>
              </a:extLst>
            </p:cNvPr>
            <p:cNvGrpSpPr>
              <a:grpSpLocks/>
            </p:cNvGrpSpPr>
            <p:nvPr/>
          </p:nvGrpSpPr>
          <p:grpSpPr bwMode="auto">
            <a:xfrm>
              <a:off x="222" y="2405"/>
              <a:ext cx="1034" cy="1319"/>
              <a:chOff x="1632" y="872"/>
              <a:chExt cx="1776" cy="2268"/>
            </a:xfrm>
          </p:grpSpPr>
          <p:sp>
            <p:nvSpPr>
              <p:cNvPr id="2717" name="AutoShape 115">
                <a:extLst>
                  <a:ext uri="{FF2B5EF4-FFF2-40B4-BE49-F238E27FC236}">
                    <a16:creationId xmlns:a16="http://schemas.microsoft.com/office/drawing/2014/main" id="{CE45B6C4-3676-C42F-A8FE-B0105A92B60B}"/>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8" name="AutoShape 116">
                <a:extLst>
                  <a:ext uri="{FF2B5EF4-FFF2-40B4-BE49-F238E27FC236}">
                    <a16:creationId xmlns:a16="http://schemas.microsoft.com/office/drawing/2014/main" id="{74C503B7-7EFA-DEA2-C8D0-02E88E35E434}"/>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9" name="Oval 117">
                <a:extLst>
                  <a:ext uri="{FF2B5EF4-FFF2-40B4-BE49-F238E27FC236}">
                    <a16:creationId xmlns:a16="http://schemas.microsoft.com/office/drawing/2014/main" id="{730BE236-2344-B279-AF8F-B2D83A5867CE}"/>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20" name="Oval 118">
                <a:extLst>
                  <a:ext uri="{FF2B5EF4-FFF2-40B4-BE49-F238E27FC236}">
                    <a16:creationId xmlns:a16="http://schemas.microsoft.com/office/drawing/2014/main" id="{55F84E8F-439B-71BF-47C3-F86F397E514F}"/>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21" name="AutoShape 119">
                <a:extLst>
                  <a:ext uri="{FF2B5EF4-FFF2-40B4-BE49-F238E27FC236}">
                    <a16:creationId xmlns:a16="http://schemas.microsoft.com/office/drawing/2014/main" id="{873578F3-0927-91B5-A62A-4CF6332F4ED0}"/>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22" name="Rectangle 120">
                <a:extLst>
                  <a:ext uri="{FF2B5EF4-FFF2-40B4-BE49-F238E27FC236}">
                    <a16:creationId xmlns:a16="http://schemas.microsoft.com/office/drawing/2014/main" id="{A50A965B-DA1F-CB2A-6C29-84CCCDECBBB8}"/>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23" name="AutoShape 121">
                <a:extLst>
                  <a:ext uri="{FF2B5EF4-FFF2-40B4-BE49-F238E27FC236}">
                    <a16:creationId xmlns:a16="http://schemas.microsoft.com/office/drawing/2014/main" id="{4D0CDD08-E2E6-B743-17C6-569F2F85A2C7}"/>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709" name="Group 122">
              <a:extLst>
                <a:ext uri="{FF2B5EF4-FFF2-40B4-BE49-F238E27FC236}">
                  <a16:creationId xmlns:a16="http://schemas.microsoft.com/office/drawing/2014/main" id="{B58588E4-7126-B375-8F6D-7D790D77DD0C}"/>
                </a:ext>
              </a:extLst>
            </p:cNvPr>
            <p:cNvGrpSpPr>
              <a:grpSpLocks/>
            </p:cNvGrpSpPr>
            <p:nvPr/>
          </p:nvGrpSpPr>
          <p:grpSpPr bwMode="auto">
            <a:xfrm>
              <a:off x="201" y="2380"/>
              <a:ext cx="1034" cy="1319"/>
              <a:chOff x="1632" y="872"/>
              <a:chExt cx="1776" cy="2268"/>
            </a:xfrm>
          </p:grpSpPr>
          <p:sp>
            <p:nvSpPr>
              <p:cNvPr id="2710" name="AutoShape 123">
                <a:extLst>
                  <a:ext uri="{FF2B5EF4-FFF2-40B4-BE49-F238E27FC236}">
                    <a16:creationId xmlns:a16="http://schemas.microsoft.com/office/drawing/2014/main" id="{B10B6D6D-F7C7-C375-9C3E-0E5B855DE3FF}"/>
                  </a:ext>
                </a:extLst>
              </p:cNvPr>
              <p:cNvSpPr>
                <a:spLocks noChangeArrowheads="1"/>
              </p:cNvSpPr>
              <p:nvPr/>
            </p:nvSpPr>
            <p:spPr bwMode="auto">
              <a:xfrm rot="19647686" flipH="1">
                <a:off x="1632"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1" name="AutoShape 124">
                <a:extLst>
                  <a:ext uri="{FF2B5EF4-FFF2-40B4-BE49-F238E27FC236}">
                    <a16:creationId xmlns:a16="http://schemas.microsoft.com/office/drawing/2014/main" id="{45748ED5-2E78-25E7-FEBA-E2F838C0CB39}"/>
                  </a:ext>
                </a:extLst>
              </p:cNvPr>
              <p:cNvSpPr>
                <a:spLocks noChangeArrowheads="1"/>
              </p:cNvSpPr>
              <p:nvPr/>
            </p:nvSpPr>
            <p:spPr bwMode="auto">
              <a:xfrm rot="5400000">
                <a:off x="2317"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2" name="Oval 125">
                <a:extLst>
                  <a:ext uri="{FF2B5EF4-FFF2-40B4-BE49-F238E27FC236}">
                    <a16:creationId xmlns:a16="http://schemas.microsoft.com/office/drawing/2014/main" id="{932B0AED-B13C-B23F-D9E2-7D8F6EDE4CD9}"/>
                  </a:ext>
                </a:extLst>
              </p:cNvPr>
              <p:cNvSpPr>
                <a:spLocks noChangeArrowheads="1"/>
              </p:cNvSpPr>
              <p:nvPr/>
            </p:nvSpPr>
            <p:spPr bwMode="auto">
              <a:xfrm>
                <a:off x="2196" y="872"/>
                <a:ext cx="648" cy="648"/>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3" name="Oval 126">
                <a:extLst>
                  <a:ext uri="{FF2B5EF4-FFF2-40B4-BE49-F238E27FC236}">
                    <a16:creationId xmlns:a16="http://schemas.microsoft.com/office/drawing/2014/main" id="{18DEB3EF-F81B-274C-DC9C-F252564EA716}"/>
                  </a:ext>
                </a:extLst>
              </p:cNvPr>
              <p:cNvSpPr>
                <a:spLocks noChangeArrowheads="1"/>
              </p:cNvSpPr>
              <p:nvPr/>
            </p:nvSpPr>
            <p:spPr bwMode="auto">
              <a:xfrm>
                <a:off x="2184" y="1534"/>
                <a:ext cx="672" cy="672"/>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4" name="AutoShape 127">
                <a:extLst>
                  <a:ext uri="{FF2B5EF4-FFF2-40B4-BE49-F238E27FC236}">
                    <a16:creationId xmlns:a16="http://schemas.microsoft.com/office/drawing/2014/main" id="{A9F6A791-C6E4-7694-2B49-44DA03C89077}"/>
                  </a:ext>
                </a:extLst>
              </p:cNvPr>
              <p:cNvSpPr>
                <a:spLocks noChangeArrowheads="1"/>
              </p:cNvSpPr>
              <p:nvPr/>
            </p:nvSpPr>
            <p:spPr bwMode="auto">
              <a:xfrm rot="5400000">
                <a:off x="1915"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5" name="Rectangle 128">
                <a:extLst>
                  <a:ext uri="{FF2B5EF4-FFF2-40B4-BE49-F238E27FC236}">
                    <a16:creationId xmlns:a16="http://schemas.microsoft.com/office/drawing/2014/main" id="{12753C22-7D56-9995-DC63-171ED1F08D8C}"/>
                  </a:ext>
                </a:extLst>
              </p:cNvPr>
              <p:cNvSpPr>
                <a:spLocks noChangeArrowheads="1"/>
              </p:cNvSpPr>
              <p:nvPr/>
            </p:nvSpPr>
            <p:spPr bwMode="auto">
              <a:xfrm>
                <a:off x="2191" y="1800"/>
                <a:ext cx="666" cy="648"/>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16" name="AutoShape 129">
                <a:extLst>
                  <a:ext uri="{FF2B5EF4-FFF2-40B4-BE49-F238E27FC236}">
                    <a16:creationId xmlns:a16="http://schemas.microsoft.com/office/drawing/2014/main" id="{BD209C2D-EA0A-5D1A-3F94-42118F3EFB98}"/>
                  </a:ext>
                </a:extLst>
              </p:cNvPr>
              <p:cNvSpPr>
                <a:spLocks noChangeArrowheads="1"/>
              </p:cNvSpPr>
              <p:nvPr/>
            </p:nvSpPr>
            <p:spPr bwMode="auto">
              <a:xfrm rot="1952314">
                <a:off x="2496"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6" name="Group 286">
            <a:extLst>
              <a:ext uri="{FF2B5EF4-FFF2-40B4-BE49-F238E27FC236}">
                <a16:creationId xmlns:a16="http://schemas.microsoft.com/office/drawing/2014/main" id="{99C819DC-74F7-EFD5-485B-C1AB6FA92CDC}"/>
              </a:ext>
            </a:extLst>
          </p:cNvPr>
          <p:cNvGrpSpPr>
            <a:grpSpLocks/>
          </p:cNvGrpSpPr>
          <p:nvPr/>
        </p:nvGrpSpPr>
        <p:grpSpPr bwMode="auto">
          <a:xfrm>
            <a:off x="609600" y="134938"/>
            <a:ext cx="328613" cy="387350"/>
            <a:chOff x="1296" y="2380"/>
            <a:chExt cx="1055" cy="1344"/>
          </a:xfrm>
        </p:grpSpPr>
        <p:grpSp>
          <p:nvGrpSpPr>
            <p:cNvPr id="2692" name="Group 131">
              <a:extLst>
                <a:ext uri="{FF2B5EF4-FFF2-40B4-BE49-F238E27FC236}">
                  <a16:creationId xmlns:a16="http://schemas.microsoft.com/office/drawing/2014/main" id="{B4CD694A-7605-CA02-FB8E-AA76F91101B5}"/>
                </a:ext>
              </a:extLst>
            </p:cNvPr>
            <p:cNvGrpSpPr>
              <a:grpSpLocks/>
            </p:cNvGrpSpPr>
            <p:nvPr/>
          </p:nvGrpSpPr>
          <p:grpSpPr bwMode="auto">
            <a:xfrm>
              <a:off x="1317" y="2405"/>
              <a:ext cx="1034" cy="1319"/>
              <a:chOff x="1632" y="872"/>
              <a:chExt cx="1776" cy="2268"/>
            </a:xfrm>
          </p:grpSpPr>
          <p:sp>
            <p:nvSpPr>
              <p:cNvPr id="2701" name="AutoShape 132">
                <a:extLst>
                  <a:ext uri="{FF2B5EF4-FFF2-40B4-BE49-F238E27FC236}">
                    <a16:creationId xmlns:a16="http://schemas.microsoft.com/office/drawing/2014/main" id="{3DDB6586-74BE-F22F-7067-B26E7D948958}"/>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02" name="AutoShape 133">
                <a:extLst>
                  <a:ext uri="{FF2B5EF4-FFF2-40B4-BE49-F238E27FC236}">
                    <a16:creationId xmlns:a16="http://schemas.microsoft.com/office/drawing/2014/main" id="{259726EC-8415-D5F7-6741-CF731F4375C0}"/>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03" name="Oval 134">
                <a:extLst>
                  <a:ext uri="{FF2B5EF4-FFF2-40B4-BE49-F238E27FC236}">
                    <a16:creationId xmlns:a16="http://schemas.microsoft.com/office/drawing/2014/main" id="{69899E32-ECE0-D897-CCEF-FC788C87D48D}"/>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04" name="Oval 135">
                <a:extLst>
                  <a:ext uri="{FF2B5EF4-FFF2-40B4-BE49-F238E27FC236}">
                    <a16:creationId xmlns:a16="http://schemas.microsoft.com/office/drawing/2014/main" id="{6D39CF50-7766-068D-337D-26F07F5B6060}"/>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05" name="AutoShape 136">
                <a:extLst>
                  <a:ext uri="{FF2B5EF4-FFF2-40B4-BE49-F238E27FC236}">
                    <a16:creationId xmlns:a16="http://schemas.microsoft.com/office/drawing/2014/main" id="{A9AAB855-C2AF-513B-12A8-DADB95335A80}"/>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06" name="Rectangle 137">
                <a:extLst>
                  <a:ext uri="{FF2B5EF4-FFF2-40B4-BE49-F238E27FC236}">
                    <a16:creationId xmlns:a16="http://schemas.microsoft.com/office/drawing/2014/main" id="{B615944A-8BD3-00F1-E2F8-CE4CCB9B263D}"/>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07" name="AutoShape 138">
                <a:extLst>
                  <a:ext uri="{FF2B5EF4-FFF2-40B4-BE49-F238E27FC236}">
                    <a16:creationId xmlns:a16="http://schemas.microsoft.com/office/drawing/2014/main" id="{23D87B71-D7CA-DE9B-449D-B911BADD8033}"/>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693" name="Group 139">
              <a:extLst>
                <a:ext uri="{FF2B5EF4-FFF2-40B4-BE49-F238E27FC236}">
                  <a16:creationId xmlns:a16="http://schemas.microsoft.com/office/drawing/2014/main" id="{AC4A11A4-64F5-F80F-74C9-F38C2764C4BE}"/>
                </a:ext>
              </a:extLst>
            </p:cNvPr>
            <p:cNvGrpSpPr>
              <a:grpSpLocks/>
            </p:cNvGrpSpPr>
            <p:nvPr/>
          </p:nvGrpSpPr>
          <p:grpSpPr bwMode="auto">
            <a:xfrm>
              <a:off x="1296" y="2380"/>
              <a:ext cx="1034" cy="1319"/>
              <a:chOff x="1632" y="872"/>
              <a:chExt cx="1776" cy="2268"/>
            </a:xfrm>
          </p:grpSpPr>
          <p:sp>
            <p:nvSpPr>
              <p:cNvPr id="2694" name="AutoShape 140">
                <a:extLst>
                  <a:ext uri="{FF2B5EF4-FFF2-40B4-BE49-F238E27FC236}">
                    <a16:creationId xmlns:a16="http://schemas.microsoft.com/office/drawing/2014/main" id="{A80E37C5-C023-00B3-66B8-1958E1840388}"/>
                  </a:ext>
                </a:extLst>
              </p:cNvPr>
              <p:cNvSpPr>
                <a:spLocks noChangeArrowheads="1"/>
              </p:cNvSpPr>
              <p:nvPr/>
            </p:nvSpPr>
            <p:spPr bwMode="auto">
              <a:xfrm rot="19647686" flipH="1">
                <a:off x="1632"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95" name="AutoShape 141">
                <a:extLst>
                  <a:ext uri="{FF2B5EF4-FFF2-40B4-BE49-F238E27FC236}">
                    <a16:creationId xmlns:a16="http://schemas.microsoft.com/office/drawing/2014/main" id="{75FB6DC6-FF69-C549-CC4E-EA9D54A6BD50}"/>
                  </a:ext>
                </a:extLst>
              </p:cNvPr>
              <p:cNvSpPr>
                <a:spLocks noChangeArrowheads="1"/>
              </p:cNvSpPr>
              <p:nvPr/>
            </p:nvSpPr>
            <p:spPr bwMode="auto">
              <a:xfrm rot="5400000">
                <a:off x="2317"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96" name="Oval 142">
                <a:extLst>
                  <a:ext uri="{FF2B5EF4-FFF2-40B4-BE49-F238E27FC236}">
                    <a16:creationId xmlns:a16="http://schemas.microsoft.com/office/drawing/2014/main" id="{4FEC2C09-C5AF-245B-E11B-4850A5DFAAD2}"/>
                  </a:ext>
                </a:extLst>
              </p:cNvPr>
              <p:cNvSpPr>
                <a:spLocks noChangeArrowheads="1"/>
              </p:cNvSpPr>
              <p:nvPr/>
            </p:nvSpPr>
            <p:spPr bwMode="auto">
              <a:xfrm>
                <a:off x="2196" y="872"/>
                <a:ext cx="648" cy="648"/>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97" name="Oval 143">
                <a:extLst>
                  <a:ext uri="{FF2B5EF4-FFF2-40B4-BE49-F238E27FC236}">
                    <a16:creationId xmlns:a16="http://schemas.microsoft.com/office/drawing/2014/main" id="{CC956F62-7318-4F92-7173-7AEB4E8D7A96}"/>
                  </a:ext>
                </a:extLst>
              </p:cNvPr>
              <p:cNvSpPr>
                <a:spLocks noChangeArrowheads="1"/>
              </p:cNvSpPr>
              <p:nvPr/>
            </p:nvSpPr>
            <p:spPr bwMode="auto">
              <a:xfrm>
                <a:off x="2184" y="1534"/>
                <a:ext cx="672" cy="672"/>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98" name="AutoShape 144">
                <a:extLst>
                  <a:ext uri="{FF2B5EF4-FFF2-40B4-BE49-F238E27FC236}">
                    <a16:creationId xmlns:a16="http://schemas.microsoft.com/office/drawing/2014/main" id="{8A346D7B-EE9C-BC2B-604F-1C145141A4FD}"/>
                  </a:ext>
                </a:extLst>
              </p:cNvPr>
              <p:cNvSpPr>
                <a:spLocks noChangeArrowheads="1"/>
              </p:cNvSpPr>
              <p:nvPr/>
            </p:nvSpPr>
            <p:spPr bwMode="auto">
              <a:xfrm rot="5400000">
                <a:off x="1915"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99" name="Rectangle 145">
                <a:extLst>
                  <a:ext uri="{FF2B5EF4-FFF2-40B4-BE49-F238E27FC236}">
                    <a16:creationId xmlns:a16="http://schemas.microsoft.com/office/drawing/2014/main" id="{4F3C9549-FDB7-9DD5-53C5-EFFDEA220594}"/>
                  </a:ext>
                </a:extLst>
              </p:cNvPr>
              <p:cNvSpPr>
                <a:spLocks noChangeArrowheads="1"/>
              </p:cNvSpPr>
              <p:nvPr/>
            </p:nvSpPr>
            <p:spPr bwMode="auto">
              <a:xfrm>
                <a:off x="2191" y="1800"/>
                <a:ext cx="666" cy="64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700" name="AutoShape 146">
                <a:extLst>
                  <a:ext uri="{FF2B5EF4-FFF2-40B4-BE49-F238E27FC236}">
                    <a16:creationId xmlns:a16="http://schemas.microsoft.com/office/drawing/2014/main" id="{FD6E506C-7BFA-ACA6-4EE3-0359960BA929}"/>
                  </a:ext>
                </a:extLst>
              </p:cNvPr>
              <p:cNvSpPr>
                <a:spLocks noChangeArrowheads="1"/>
              </p:cNvSpPr>
              <p:nvPr/>
            </p:nvSpPr>
            <p:spPr bwMode="auto">
              <a:xfrm rot="1952314">
                <a:off x="2496"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7" name="Group 285">
            <a:extLst>
              <a:ext uri="{FF2B5EF4-FFF2-40B4-BE49-F238E27FC236}">
                <a16:creationId xmlns:a16="http://schemas.microsoft.com/office/drawing/2014/main" id="{682587CF-8634-9667-13F7-E2386D76B397}"/>
              </a:ext>
            </a:extLst>
          </p:cNvPr>
          <p:cNvGrpSpPr>
            <a:grpSpLocks/>
          </p:cNvGrpSpPr>
          <p:nvPr/>
        </p:nvGrpSpPr>
        <p:grpSpPr bwMode="auto">
          <a:xfrm>
            <a:off x="914400" y="134938"/>
            <a:ext cx="328613" cy="387350"/>
            <a:chOff x="2391" y="2380"/>
            <a:chExt cx="1055" cy="1344"/>
          </a:xfrm>
        </p:grpSpPr>
        <p:grpSp>
          <p:nvGrpSpPr>
            <p:cNvPr id="2676" name="Group 148">
              <a:extLst>
                <a:ext uri="{FF2B5EF4-FFF2-40B4-BE49-F238E27FC236}">
                  <a16:creationId xmlns:a16="http://schemas.microsoft.com/office/drawing/2014/main" id="{C95E8591-7664-1C0B-A3E8-6508FE57CFC6}"/>
                </a:ext>
              </a:extLst>
            </p:cNvPr>
            <p:cNvGrpSpPr>
              <a:grpSpLocks/>
            </p:cNvGrpSpPr>
            <p:nvPr/>
          </p:nvGrpSpPr>
          <p:grpSpPr bwMode="auto">
            <a:xfrm>
              <a:off x="2412" y="2405"/>
              <a:ext cx="1034" cy="1319"/>
              <a:chOff x="1632" y="872"/>
              <a:chExt cx="1776" cy="2268"/>
            </a:xfrm>
          </p:grpSpPr>
          <p:sp>
            <p:nvSpPr>
              <p:cNvPr id="2685" name="AutoShape 149">
                <a:extLst>
                  <a:ext uri="{FF2B5EF4-FFF2-40B4-BE49-F238E27FC236}">
                    <a16:creationId xmlns:a16="http://schemas.microsoft.com/office/drawing/2014/main" id="{E8B91DD8-3116-81FE-36C6-B7377E7366FA}"/>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6" name="AutoShape 150">
                <a:extLst>
                  <a:ext uri="{FF2B5EF4-FFF2-40B4-BE49-F238E27FC236}">
                    <a16:creationId xmlns:a16="http://schemas.microsoft.com/office/drawing/2014/main" id="{E9EB7E3C-C18C-9715-5D0C-19BB5A3A55C9}"/>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7" name="Oval 151">
                <a:extLst>
                  <a:ext uri="{FF2B5EF4-FFF2-40B4-BE49-F238E27FC236}">
                    <a16:creationId xmlns:a16="http://schemas.microsoft.com/office/drawing/2014/main" id="{3339590C-0DC6-7E81-346B-ED402A486324}"/>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8" name="Oval 152">
                <a:extLst>
                  <a:ext uri="{FF2B5EF4-FFF2-40B4-BE49-F238E27FC236}">
                    <a16:creationId xmlns:a16="http://schemas.microsoft.com/office/drawing/2014/main" id="{66A73ACD-6F5E-EF4D-FB32-07940C67A704}"/>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9" name="AutoShape 153">
                <a:extLst>
                  <a:ext uri="{FF2B5EF4-FFF2-40B4-BE49-F238E27FC236}">
                    <a16:creationId xmlns:a16="http://schemas.microsoft.com/office/drawing/2014/main" id="{6341728F-15D4-4E35-4842-2C1C7CA7C9A7}"/>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90" name="Rectangle 154">
                <a:extLst>
                  <a:ext uri="{FF2B5EF4-FFF2-40B4-BE49-F238E27FC236}">
                    <a16:creationId xmlns:a16="http://schemas.microsoft.com/office/drawing/2014/main" id="{7F62542E-C78B-49F8-2160-8E988E81AA73}"/>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91" name="AutoShape 155">
                <a:extLst>
                  <a:ext uri="{FF2B5EF4-FFF2-40B4-BE49-F238E27FC236}">
                    <a16:creationId xmlns:a16="http://schemas.microsoft.com/office/drawing/2014/main" id="{B9DDB924-C0C7-072C-16DB-7C10F873BA5C}"/>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677" name="Group 156">
              <a:extLst>
                <a:ext uri="{FF2B5EF4-FFF2-40B4-BE49-F238E27FC236}">
                  <a16:creationId xmlns:a16="http://schemas.microsoft.com/office/drawing/2014/main" id="{0D30E141-FBAD-5225-DFEA-95B91B160F71}"/>
                </a:ext>
              </a:extLst>
            </p:cNvPr>
            <p:cNvGrpSpPr>
              <a:grpSpLocks/>
            </p:cNvGrpSpPr>
            <p:nvPr/>
          </p:nvGrpSpPr>
          <p:grpSpPr bwMode="auto">
            <a:xfrm>
              <a:off x="2391" y="2380"/>
              <a:ext cx="1034" cy="1319"/>
              <a:chOff x="1632" y="872"/>
              <a:chExt cx="1776" cy="2268"/>
            </a:xfrm>
          </p:grpSpPr>
          <p:sp>
            <p:nvSpPr>
              <p:cNvPr id="2678" name="AutoShape 157">
                <a:extLst>
                  <a:ext uri="{FF2B5EF4-FFF2-40B4-BE49-F238E27FC236}">
                    <a16:creationId xmlns:a16="http://schemas.microsoft.com/office/drawing/2014/main" id="{BB3802F4-C06F-2CDC-0F5A-C5C51D4C8E27}"/>
                  </a:ext>
                </a:extLst>
              </p:cNvPr>
              <p:cNvSpPr>
                <a:spLocks noChangeArrowheads="1"/>
              </p:cNvSpPr>
              <p:nvPr/>
            </p:nvSpPr>
            <p:spPr bwMode="auto">
              <a:xfrm rot="19647686" flipH="1">
                <a:off x="1632"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79" name="AutoShape 158">
                <a:extLst>
                  <a:ext uri="{FF2B5EF4-FFF2-40B4-BE49-F238E27FC236}">
                    <a16:creationId xmlns:a16="http://schemas.microsoft.com/office/drawing/2014/main" id="{80AEA132-CE63-A4F7-D1AF-2FB1ED275D81}"/>
                  </a:ext>
                </a:extLst>
              </p:cNvPr>
              <p:cNvSpPr>
                <a:spLocks noChangeArrowheads="1"/>
              </p:cNvSpPr>
              <p:nvPr/>
            </p:nvSpPr>
            <p:spPr bwMode="auto">
              <a:xfrm rot="5400000">
                <a:off x="2317"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0" name="Oval 159">
                <a:extLst>
                  <a:ext uri="{FF2B5EF4-FFF2-40B4-BE49-F238E27FC236}">
                    <a16:creationId xmlns:a16="http://schemas.microsoft.com/office/drawing/2014/main" id="{4F5C0E65-BFDE-8241-1BF9-65C7405CAB81}"/>
                  </a:ext>
                </a:extLst>
              </p:cNvPr>
              <p:cNvSpPr>
                <a:spLocks noChangeArrowheads="1"/>
              </p:cNvSpPr>
              <p:nvPr/>
            </p:nvSpPr>
            <p:spPr bwMode="auto">
              <a:xfrm>
                <a:off x="2196" y="872"/>
                <a:ext cx="648" cy="648"/>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1" name="Oval 160">
                <a:extLst>
                  <a:ext uri="{FF2B5EF4-FFF2-40B4-BE49-F238E27FC236}">
                    <a16:creationId xmlns:a16="http://schemas.microsoft.com/office/drawing/2014/main" id="{636B027F-F79F-E977-1144-B299DE90BFFF}"/>
                  </a:ext>
                </a:extLst>
              </p:cNvPr>
              <p:cNvSpPr>
                <a:spLocks noChangeArrowheads="1"/>
              </p:cNvSpPr>
              <p:nvPr/>
            </p:nvSpPr>
            <p:spPr bwMode="auto">
              <a:xfrm>
                <a:off x="2184" y="1534"/>
                <a:ext cx="672" cy="672"/>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2" name="AutoShape 161">
                <a:extLst>
                  <a:ext uri="{FF2B5EF4-FFF2-40B4-BE49-F238E27FC236}">
                    <a16:creationId xmlns:a16="http://schemas.microsoft.com/office/drawing/2014/main" id="{1B19648D-8476-55B1-07FF-98B490AF9C3B}"/>
                  </a:ext>
                </a:extLst>
              </p:cNvPr>
              <p:cNvSpPr>
                <a:spLocks noChangeArrowheads="1"/>
              </p:cNvSpPr>
              <p:nvPr/>
            </p:nvSpPr>
            <p:spPr bwMode="auto">
              <a:xfrm rot="5400000">
                <a:off x="1915"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3" name="Rectangle 162">
                <a:extLst>
                  <a:ext uri="{FF2B5EF4-FFF2-40B4-BE49-F238E27FC236}">
                    <a16:creationId xmlns:a16="http://schemas.microsoft.com/office/drawing/2014/main" id="{6784935E-7286-E45C-D32C-E43E41E2EDF1}"/>
                  </a:ext>
                </a:extLst>
              </p:cNvPr>
              <p:cNvSpPr>
                <a:spLocks noChangeArrowheads="1"/>
              </p:cNvSpPr>
              <p:nvPr/>
            </p:nvSpPr>
            <p:spPr bwMode="auto">
              <a:xfrm>
                <a:off x="2191" y="1800"/>
                <a:ext cx="666" cy="648"/>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84" name="AutoShape 163">
                <a:extLst>
                  <a:ext uri="{FF2B5EF4-FFF2-40B4-BE49-F238E27FC236}">
                    <a16:creationId xmlns:a16="http://schemas.microsoft.com/office/drawing/2014/main" id="{31DEEE31-3792-4450-AF8E-1D4873F977F4}"/>
                  </a:ext>
                </a:extLst>
              </p:cNvPr>
              <p:cNvSpPr>
                <a:spLocks noChangeArrowheads="1"/>
              </p:cNvSpPr>
              <p:nvPr/>
            </p:nvSpPr>
            <p:spPr bwMode="auto">
              <a:xfrm rot="1952314">
                <a:off x="2496"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8" name="Group 284">
            <a:extLst>
              <a:ext uri="{FF2B5EF4-FFF2-40B4-BE49-F238E27FC236}">
                <a16:creationId xmlns:a16="http://schemas.microsoft.com/office/drawing/2014/main" id="{1CEE94B1-4A09-597C-0FD3-F1CB7080F1C9}"/>
              </a:ext>
            </a:extLst>
          </p:cNvPr>
          <p:cNvGrpSpPr>
            <a:grpSpLocks/>
          </p:cNvGrpSpPr>
          <p:nvPr/>
        </p:nvGrpSpPr>
        <p:grpSpPr bwMode="auto">
          <a:xfrm>
            <a:off x="2109788" y="103188"/>
            <a:ext cx="328612" cy="388937"/>
            <a:chOff x="3486" y="2380"/>
            <a:chExt cx="1055" cy="1344"/>
          </a:xfrm>
        </p:grpSpPr>
        <p:grpSp>
          <p:nvGrpSpPr>
            <p:cNvPr id="2660" name="Group 165">
              <a:extLst>
                <a:ext uri="{FF2B5EF4-FFF2-40B4-BE49-F238E27FC236}">
                  <a16:creationId xmlns:a16="http://schemas.microsoft.com/office/drawing/2014/main" id="{3BAA3FD4-59B9-24B8-3A7B-492D16927813}"/>
                </a:ext>
              </a:extLst>
            </p:cNvPr>
            <p:cNvGrpSpPr>
              <a:grpSpLocks/>
            </p:cNvGrpSpPr>
            <p:nvPr/>
          </p:nvGrpSpPr>
          <p:grpSpPr bwMode="auto">
            <a:xfrm>
              <a:off x="3507" y="2405"/>
              <a:ext cx="1034" cy="1319"/>
              <a:chOff x="1632" y="872"/>
              <a:chExt cx="1776" cy="2268"/>
            </a:xfrm>
          </p:grpSpPr>
          <p:sp>
            <p:nvSpPr>
              <p:cNvPr id="2669" name="AutoShape 166">
                <a:extLst>
                  <a:ext uri="{FF2B5EF4-FFF2-40B4-BE49-F238E27FC236}">
                    <a16:creationId xmlns:a16="http://schemas.microsoft.com/office/drawing/2014/main" id="{5F4C4874-863A-FE78-5F07-5874DED7AB3E}"/>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70" name="AutoShape 167">
                <a:extLst>
                  <a:ext uri="{FF2B5EF4-FFF2-40B4-BE49-F238E27FC236}">
                    <a16:creationId xmlns:a16="http://schemas.microsoft.com/office/drawing/2014/main" id="{18ECBE7B-C9A6-672B-AF0F-E0DF4046B75F}"/>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71" name="Oval 168">
                <a:extLst>
                  <a:ext uri="{FF2B5EF4-FFF2-40B4-BE49-F238E27FC236}">
                    <a16:creationId xmlns:a16="http://schemas.microsoft.com/office/drawing/2014/main" id="{87E8CBF7-78CE-9E2D-9108-FC1F070DFB56}"/>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72" name="Oval 169">
                <a:extLst>
                  <a:ext uri="{FF2B5EF4-FFF2-40B4-BE49-F238E27FC236}">
                    <a16:creationId xmlns:a16="http://schemas.microsoft.com/office/drawing/2014/main" id="{4AF19D46-42DC-6362-1C05-FF7DEC5D5042}"/>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73" name="AutoShape 170">
                <a:extLst>
                  <a:ext uri="{FF2B5EF4-FFF2-40B4-BE49-F238E27FC236}">
                    <a16:creationId xmlns:a16="http://schemas.microsoft.com/office/drawing/2014/main" id="{127E6C83-538E-4B47-1FC1-B03156F283FF}"/>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74" name="Rectangle 171">
                <a:extLst>
                  <a:ext uri="{FF2B5EF4-FFF2-40B4-BE49-F238E27FC236}">
                    <a16:creationId xmlns:a16="http://schemas.microsoft.com/office/drawing/2014/main" id="{06260802-0238-9456-862D-6AEF9A434601}"/>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75" name="AutoShape 172">
                <a:extLst>
                  <a:ext uri="{FF2B5EF4-FFF2-40B4-BE49-F238E27FC236}">
                    <a16:creationId xmlns:a16="http://schemas.microsoft.com/office/drawing/2014/main" id="{02749704-3051-B4E7-F308-4835E5A8AEAF}"/>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661" name="Group 173">
              <a:extLst>
                <a:ext uri="{FF2B5EF4-FFF2-40B4-BE49-F238E27FC236}">
                  <a16:creationId xmlns:a16="http://schemas.microsoft.com/office/drawing/2014/main" id="{A9079402-7CE1-B082-5D8F-835EC9C36C72}"/>
                </a:ext>
              </a:extLst>
            </p:cNvPr>
            <p:cNvGrpSpPr>
              <a:grpSpLocks/>
            </p:cNvGrpSpPr>
            <p:nvPr/>
          </p:nvGrpSpPr>
          <p:grpSpPr bwMode="auto">
            <a:xfrm>
              <a:off x="3486" y="2380"/>
              <a:ext cx="1034" cy="1319"/>
              <a:chOff x="1632" y="872"/>
              <a:chExt cx="1776" cy="2268"/>
            </a:xfrm>
          </p:grpSpPr>
          <p:sp>
            <p:nvSpPr>
              <p:cNvPr id="2662" name="AutoShape 174">
                <a:extLst>
                  <a:ext uri="{FF2B5EF4-FFF2-40B4-BE49-F238E27FC236}">
                    <a16:creationId xmlns:a16="http://schemas.microsoft.com/office/drawing/2014/main" id="{272B042D-3134-F443-846C-9C628091556F}"/>
                  </a:ext>
                </a:extLst>
              </p:cNvPr>
              <p:cNvSpPr>
                <a:spLocks noChangeArrowheads="1"/>
              </p:cNvSpPr>
              <p:nvPr/>
            </p:nvSpPr>
            <p:spPr bwMode="auto">
              <a:xfrm rot="19647686" flipH="1">
                <a:off x="1632"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63" name="AutoShape 175">
                <a:extLst>
                  <a:ext uri="{FF2B5EF4-FFF2-40B4-BE49-F238E27FC236}">
                    <a16:creationId xmlns:a16="http://schemas.microsoft.com/office/drawing/2014/main" id="{8542273B-8B3E-ECC4-0A2B-E02B81E7CE6D}"/>
                  </a:ext>
                </a:extLst>
              </p:cNvPr>
              <p:cNvSpPr>
                <a:spLocks noChangeArrowheads="1"/>
              </p:cNvSpPr>
              <p:nvPr/>
            </p:nvSpPr>
            <p:spPr bwMode="auto">
              <a:xfrm rot="5400000">
                <a:off x="2317"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64" name="Oval 176">
                <a:extLst>
                  <a:ext uri="{FF2B5EF4-FFF2-40B4-BE49-F238E27FC236}">
                    <a16:creationId xmlns:a16="http://schemas.microsoft.com/office/drawing/2014/main" id="{934B3DCD-ED54-2219-BA46-E3E6CCA6DDE7}"/>
                  </a:ext>
                </a:extLst>
              </p:cNvPr>
              <p:cNvSpPr>
                <a:spLocks noChangeArrowheads="1"/>
              </p:cNvSpPr>
              <p:nvPr/>
            </p:nvSpPr>
            <p:spPr bwMode="auto">
              <a:xfrm>
                <a:off x="2196" y="872"/>
                <a:ext cx="648" cy="648"/>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65" name="Oval 177">
                <a:extLst>
                  <a:ext uri="{FF2B5EF4-FFF2-40B4-BE49-F238E27FC236}">
                    <a16:creationId xmlns:a16="http://schemas.microsoft.com/office/drawing/2014/main" id="{A11AA6C3-FFBA-3C41-F3AB-247984D2A906}"/>
                  </a:ext>
                </a:extLst>
              </p:cNvPr>
              <p:cNvSpPr>
                <a:spLocks noChangeArrowheads="1"/>
              </p:cNvSpPr>
              <p:nvPr/>
            </p:nvSpPr>
            <p:spPr bwMode="auto">
              <a:xfrm>
                <a:off x="2184" y="1534"/>
                <a:ext cx="672" cy="672"/>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66" name="AutoShape 178">
                <a:extLst>
                  <a:ext uri="{FF2B5EF4-FFF2-40B4-BE49-F238E27FC236}">
                    <a16:creationId xmlns:a16="http://schemas.microsoft.com/office/drawing/2014/main" id="{73772940-025F-BC0F-652B-F6ADBF84CF21}"/>
                  </a:ext>
                </a:extLst>
              </p:cNvPr>
              <p:cNvSpPr>
                <a:spLocks noChangeArrowheads="1"/>
              </p:cNvSpPr>
              <p:nvPr/>
            </p:nvSpPr>
            <p:spPr bwMode="auto">
              <a:xfrm rot="5400000">
                <a:off x="1915"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67" name="Rectangle 179">
                <a:extLst>
                  <a:ext uri="{FF2B5EF4-FFF2-40B4-BE49-F238E27FC236}">
                    <a16:creationId xmlns:a16="http://schemas.microsoft.com/office/drawing/2014/main" id="{7C9DFF72-47ED-1417-98E6-6E0FE163CFED}"/>
                  </a:ext>
                </a:extLst>
              </p:cNvPr>
              <p:cNvSpPr>
                <a:spLocks noChangeArrowheads="1"/>
              </p:cNvSpPr>
              <p:nvPr/>
            </p:nvSpPr>
            <p:spPr bwMode="auto">
              <a:xfrm>
                <a:off x="2191" y="1800"/>
                <a:ext cx="666" cy="648"/>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68" name="AutoShape 180">
                <a:extLst>
                  <a:ext uri="{FF2B5EF4-FFF2-40B4-BE49-F238E27FC236}">
                    <a16:creationId xmlns:a16="http://schemas.microsoft.com/office/drawing/2014/main" id="{DB323A74-658B-C6C5-2107-D5CB5237DDFE}"/>
                  </a:ext>
                </a:extLst>
              </p:cNvPr>
              <p:cNvSpPr>
                <a:spLocks noChangeArrowheads="1"/>
              </p:cNvSpPr>
              <p:nvPr/>
            </p:nvSpPr>
            <p:spPr bwMode="auto">
              <a:xfrm rot="1952314">
                <a:off x="2496"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59" name="Group 283">
            <a:extLst>
              <a:ext uri="{FF2B5EF4-FFF2-40B4-BE49-F238E27FC236}">
                <a16:creationId xmlns:a16="http://schemas.microsoft.com/office/drawing/2014/main" id="{7B4F2469-42A5-E517-1CC7-EFEE8687A54D}"/>
              </a:ext>
            </a:extLst>
          </p:cNvPr>
          <p:cNvGrpSpPr>
            <a:grpSpLocks/>
          </p:cNvGrpSpPr>
          <p:nvPr/>
        </p:nvGrpSpPr>
        <p:grpSpPr bwMode="auto">
          <a:xfrm>
            <a:off x="2414588" y="103188"/>
            <a:ext cx="328612" cy="388937"/>
            <a:chOff x="4582" y="2380"/>
            <a:chExt cx="1055" cy="1344"/>
          </a:xfrm>
        </p:grpSpPr>
        <p:grpSp>
          <p:nvGrpSpPr>
            <p:cNvPr id="2644" name="Group 182">
              <a:extLst>
                <a:ext uri="{FF2B5EF4-FFF2-40B4-BE49-F238E27FC236}">
                  <a16:creationId xmlns:a16="http://schemas.microsoft.com/office/drawing/2014/main" id="{497197FA-1A6E-162A-F16E-8D27B750E51C}"/>
                </a:ext>
              </a:extLst>
            </p:cNvPr>
            <p:cNvGrpSpPr>
              <a:grpSpLocks/>
            </p:cNvGrpSpPr>
            <p:nvPr/>
          </p:nvGrpSpPr>
          <p:grpSpPr bwMode="auto">
            <a:xfrm>
              <a:off x="4603" y="2405"/>
              <a:ext cx="1034" cy="1319"/>
              <a:chOff x="1632" y="872"/>
              <a:chExt cx="1776" cy="2268"/>
            </a:xfrm>
          </p:grpSpPr>
          <p:sp>
            <p:nvSpPr>
              <p:cNvPr id="2653" name="AutoShape 183">
                <a:extLst>
                  <a:ext uri="{FF2B5EF4-FFF2-40B4-BE49-F238E27FC236}">
                    <a16:creationId xmlns:a16="http://schemas.microsoft.com/office/drawing/2014/main" id="{FBCDA585-48DE-120F-D30A-43C039B1CCC1}"/>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4" name="AutoShape 184">
                <a:extLst>
                  <a:ext uri="{FF2B5EF4-FFF2-40B4-BE49-F238E27FC236}">
                    <a16:creationId xmlns:a16="http://schemas.microsoft.com/office/drawing/2014/main" id="{BFF0F574-00C8-CC77-6335-2F798AA2936E}"/>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5" name="Oval 185">
                <a:extLst>
                  <a:ext uri="{FF2B5EF4-FFF2-40B4-BE49-F238E27FC236}">
                    <a16:creationId xmlns:a16="http://schemas.microsoft.com/office/drawing/2014/main" id="{86D3FF42-F761-21C9-6298-06BF62F9087B}"/>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6" name="Oval 186">
                <a:extLst>
                  <a:ext uri="{FF2B5EF4-FFF2-40B4-BE49-F238E27FC236}">
                    <a16:creationId xmlns:a16="http://schemas.microsoft.com/office/drawing/2014/main" id="{6F5CB934-E83F-8FF0-9DBA-4860598AA851}"/>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7" name="AutoShape 187">
                <a:extLst>
                  <a:ext uri="{FF2B5EF4-FFF2-40B4-BE49-F238E27FC236}">
                    <a16:creationId xmlns:a16="http://schemas.microsoft.com/office/drawing/2014/main" id="{39D11E2C-1872-8DDA-5EC8-BFBA9B0573B4}"/>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8" name="Rectangle 188">
                <a:extLst>
                  <a:ext uri="{FF2B5EF4-FFF2-40B4-BE49-F238E27FC236}">
                    <a16:creationId xmlns:a16="http://schemas.microsoft.com/office/drawing/2014/main" id="{7355B0B5-4235-B72C-F912-4139CACE2DD0}"/>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9" name="AutoShape 189">
                <a:extLst>
                  <a:ext uri="{FF2B5EF4-FFF2-40B4-BE49-F238E27FC236}">
                    <a16:creationId xmlns:a16="http://schemas.microsoft.com/office/drawing/2014/main" id="{1F5E73CB-AE5C-9013-009F-EE1B1EC9E721}"/>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645" name="Group 190">
              <a:extLst>
                <a:ext uri="{FF2B5EF4-FFF2-40B4-BE49-F238E27FC236}">
                  <a16:creationId xmlns:a16="http://schemas.microsoft.com/office/drawing/2014/main" id="{9247D508-2140-7CB1-F556-16307F7B4C11}"/>
                </a:ext>
              </a:extLst>
            </p:cNvPr>
            <p:cNvGrpSpPr>
              <a:grpSpLocks/>
            </p:cNvGrpSpPr>
            <p:nvPr/>
          </p:nvGrpSpPr>
          <p:grpSpPr bwMode="auto">
            <a:xfrm>
              <a:off x="4582" y="2380"/>
              <a:ext cx="1034" cy="1319"/>
              <a:chOff x="1632" y="872"/>
              <a:chExt cx="1776" cy="2268"/>
            </a:xfrm>
          </p:grpSpPr>
          <p:sp>
            <p:nvSpPr>
              <p:cNvPr id="2646" name="AutoShape 191">
                <a:extLst>
                  <a:ext uri="{FF2B5EF4-FFF2-40B4-BE49-F238E27FC236}">
                    <a16:creationId xmlns:a16="http://schemas.microsoft.com/office/drawing/2014/main" id="{98354684-C4AA-D7DE-025F-098918D70B7E}"/>
                  </a:ext>
                </a:extLst>
              </p:cNvPr>
              <p:cNvSpPr>
                <a:spLocks noChangeArrowheads="1"/>
              </p:cNvSpPr>
              <p:nvPr/>
            </p:nvSpPr>
            <p:spPr bwMode="auto">
              <a:xfrm rot="19647686" flipH="1">
                <a:off x="1632"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47" name="AutoShape 192">
                <a:extLst>
                  <a:ext uri="{FF2B5EF4-FFF2-40B4-BE49-F238E27FC236}">
                    <a16:creationId xmlns:a16="http://schemas.microsoft.com/office/drawing/2014/main" id="{F759E4E7-2D54-5909-1627-121F5707E492}"/>
                  </a:ext>
                </a:extLst>
              </p:cNvPr>
              <p:cNvSpPr>
                <a:spLocks noChangeArrowheads="1"/>
              </p:cNvSpPr>
              <p:nvPr/>
            </p:nvSpPr>
            <p:spPr bwMode="auto">
              <a:xfrm rot="5400000">
                <a:off x="2317"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48" name="Oval 193">
                <a:extLst>
                  <a:ext uri="{FF2B5EF4-FFF2-40B4-BE49-F238E27FC236}">
                    <a16:creationId xmlns:a16="http://schemas.microsoft.com/office/drawing/2014/main" id="{855C7B38-68BD-D51B-44BE-F4697CFFE835}"/>
                  </a:ext>
                </a:extLst>
              </p:cNvPr>
              <p:cNvSpPr>
                <a:spLocks noChangeArrowheads="1"/>
              </p:cNvSpPr>
              <p:nvPr/>
            </p:nvSpPr>
            <p:spPr bwMode="auto">
              <a:xfrm>
                <a:off x="2196" y="872"/>
                <a:ext cx="648" cy="648"/>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49" name="Oval 194">
                <a:extLst>
                  <a:ext uri="{FF2B5EF4-FFF2-40B4-BE49-F238E27FC236}">
                    <a16:creationId xmlns:a16="http://schemas.microsoft.com/office/drawing/2014/main" id="{E1B68868-3893-DA63-D0BE-A263C4051679}"/>
                  </a:ext>
                </a:extLst>
              </p:cNvPr>
              <p:cNvSpPr>
                <a:spLocks noChangeArrowheads="1"/>
              </p:cNvSpPr>
              <p:nvPr/>
            </p:nvSpPr>
            <p:spPr bwMode="auto">
              <a:xfrm>
                <a:off x="2184" y="1534"/>
                <a:ext cx="672" cy="672"/>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0" name="AutoShape 195">
                <a:extLst>
                  <a:ext uri="{FF2B5EF4-FFF2-40B4-BE49-F238E27FC236}">
                    <a16:creationId xmlns:a16="http://schemas.microsoft.com/office/drawing/2014/main" id="{E05B1EA1-D2CD-9187-D954-2813C7647003}"/>
                  </a:ext>
                </a:extLst>
              </p:cNvPr>
              <p:cNvSpPr>
                <a:spLocks noChangeArrowheads="1"/>
              </p:cNvSpPr>
              <p:nvPr/>
            </p:nvSpPr>
            <p:spPr bwMode="auto">
              <a:xfrm rot="5400000">
                <a:off x="1915"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1" name="Rectangle 196">
                <a:extLst>
                  <a:ext uri="{FF2B5EF4-FFF2-40B4-BE49-F238E27FC236}">
                    <a16:creationId xmlns:a16="http://schemas.microsoft.com/office/drawing/2014/main" id="{8A6BBABA-F930-7175-EE50-F9432690B429}"/>
                  </a:ext>
                </a:extLst>
              </p:cNvPr>
              <p:cNvSpPr>
                <a:spLocks noChangeArrowheads="1"/>
              </p:cNvSpPr>
              <p:nvPr/>
            </p:nvSpPr>
            <p:spPr bwMode="auto">
              <a:xfrm>
                <a:off x="2191" y="1800"/>
                <a:ext cx="666" cy="64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52" name="AutoShape 197">
                <a:extLst>
                  <a:ext uri="{FF2B5EF4-FFF2-40B4-BE49-F238E27FC236}">
                    <a16:creationId xmlns:a16="http://schemas.microsoft.com/office/drawing/2014/main" id="{BB00A835-9140-C5F4-ABB2-CEB9C1901149}"/>
                  </a:ext>
                </a:extLst>
              </p:cNvPr>
              <p:cNvSpPr>
                <a:spLocks noChangeArrowheads="1"/>
              </p:cNvSpPr>
              <p:nvPr/>
            </p:nvSpPr>
            <p:spPr bwMode="auto">
              <a:xfrm rot="1952314">
                <a:off x="2496"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60" name="Group 286">
            <a:extLst>
              <a:ext uri="{FF2B5EF4-FFF2-40B4-BE49-F238E27FC236}">
                <a16:creationId xmlns:a16="http://schemas.microsoft.com/office/drawing/2014/main" id="{EEB4182F-0EA3-0DB9-37F1-D0957B0FB874}"/>
              </a:ext>
            </a:extLst>
          </p:cNvPr>
          <p:cNvGrpSpPr>
            <a:grpSpLocks/>
          </p:cNvGrpSpPr>
          <p:nvPr/>
        </p:nvGrpSpPr>
        <p:grpSpPr bwMode="auto">
          <a:xfrm>
            <a:off x="3024188" y="103188"/>
            <a:ext cx="328612" cy="388937"/>
            <a:chOff x="1296" y="2380"/>
            <a:chExt cx="1055" cy="1344"/>
          </a:xfrm>
        </p:grpSpPr>
        <p:grpSp>
          <p:nvGrpSpPr>
            <p:cNvPr id="2628" name="Group 131">
              <a:extLst>
                <a:ext uri="{FF2B5EF4-FFF2-40B4-BE49-F238E27FC236}">
                  <a16:creationId xmlns:a16="http://schemas.microsoft.com/office/drawing/2014/main" id="{2465D54B-3DDF-D2FE-B1E4-7EC66EC59123}"/>
                </a:ext>
              </a:extLst>
            </p:cNvPr>
            <p:cNvGrpSpPr>
              <a:grpSpLocks/>
            </p:cNvGrpSpPr>
            <p:nvPr/>
          </p:nvGrpSpPr>
          <p:grpSpPr bwMode="auto">
            <a:xfrm>
              <a:off x="1318" y="2404"/>
              <a:ext cx="1035" cy="1316"/>
              <a:chOff x="1632" y="872"/>
              <a:chExt cx="1776" cy="2268"/>
            </a:xfrm>
          </p:grpSpPr>
          <p:sp>
            <p:nvSpPr>
              <p:cNvPr id="2637" name="AutoShape 132">
                <a:extLst>
                  <a:ext uri="{FF2B5EF4-FFF2-40B4-BE49-F238E27FC236}">
                    <a16:creationId xmlns:a16="http://schemas.microsoft.com/office/drawing/2014/main" id="{44E64387-F64C-6F5E-5E53-BEEAAE90B7ED}"/>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8" name="AutoShape 133">
                <a:extLst>
                  <a:ext uri="{FF2B5EF4-FFF2-40B4-BE49-F238E27FC236}">
                    <a16:creationId xmlns:a16="http://schemas.microsoft.com/office/drawing/2014/main" id="{D1AE111C-FFAE-CEC2-313A-CCF99B791F15}"/>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9" name="Oval 134">
                <a:extLst>
                  <a:ext uri="{FF2B5EF4-FFF2-40B4-BE49-F238E27FC236}">
                    <a16:creationId xmlns:a16="http://schemas.microsoft.com/office/drawing/2014/main" id="{8051637F-A32E-F256-9E88-896B4B36CC31}"/>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40" name="Oval 135">
                <a:extLst>
                  <a:ext uri="{FF2B5EF4-FFF2-40B4-BE49-F238E27FC236}">
                    <a16:creationId xmlns:a16="http://schemas.microsoft.com/office/drawing/2014/main" id="{1FCCA701-E585-B640-CF4D-F8D69F2ADCA6}"/>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41" name="AutoShape 136">
                <a:extLst>
                  <a:ext uri="{FF2B5EF4-FFF2-40B4-BE49-F238E27FC236}">
                    <a16:creationId xmlns:a16="http://schemas.microsoft.com/office/drawing/2014/main" id="{1ECB7343-68C5-49C0-8EFF-ED2BC270303A}"/>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42" name="Rectangle 137">
                <a:extLst>
                  <a:ext uri="{FF2B5EF4-FFF2-40B4-BE49-F238E27FC236}">
                    <a16:creationId xmlns:a16="http://schemas.microsoft.com/office/drawing/2014/main" id="{F218290B-D19D-0841-041C-5E61C241044E}"/>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43" name="AutoShape 138">
                <a:extLst>
                  <a:ext uri="{FF2B5EF4-FFF2-40B4-BE49-F238E27FC236}">
                    <a16:creationId xmlns:a16="http://schemas.microsoft.com/office/drawing/2014/main" id="{587DF0DF-05E0-3D1A-094A-CB9742D9A935}"/>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629" name="Group 139">
              <a:extLst>
                <a:ext uri="{FF2B5EF4-FFF2-40B4-BE49-F238E27FC236}">
                  <a16:creationId xmlns:a16="http://schemas.microsoft.com/office/drawing/2014/main" id="{85C460DA-218C-3E1F-F64B-1C307F4EA123}"/>
                </a:ext>
              </a:extLst>
            </p:cNvPr>
            <p:cNvGrpSpPr>
              <a:grpSpLocks/>
            </p:cNvGrpSpPr>
            <p:nvPr/>
          </p:nvGrpSpPr>
          <p:grpSpPr bwMode="auto">
            <a:xfrm>
              <a:off x="1297" y="2379"/>
              <a:ext cx="1035" cy="1316"/>
              <a:chOff x="1632" y="872"/>
              <a:chExt cx="1776" cy="2268"/>
            </a:xfrm>
          </p:grpSpPr>
          <p:sp>
            <p:nvSpPr>
              <p:cNvPr id="2630" name="AutoShape 140">
                <a:extLst>
                  <a:ext uri="{FF2B5EF4-FFF2-40B4-BE49-F238E27FC236}">
                    <a16:creationId xmlns:a16="http://schemas.microsoft.com/office/drawing/2014/main" id="{E070AC0C-F9CF-3E08-CBA7-78998E853D60}"/>
                  </a:ext>
                </a:extLst>
              </p:cNvPr>
              <p:cNvSpPr>
                <a:spLocks noChangeArrowheads="1"/>
              </p:cNvSpPr>
              <p:nvPr/>
            </p:nvSpPr>
            <p:spPr bwMode="auto">
              <a:xfrm rot="19647686" flipH="1">
                <a:off x="1632"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1" name="AutoShape 141">
                <a:extLst>
                  <a:ext uri="{FF2B5EF4-FFF2-40B4-BE49-F238E27FC236}">
                    <a16:creationId xmlns:a16="http://schemas.microsoft.com/office/drawing/2014/main" id="{5EC018F0-CE17-264D-8089-F26F02298B6B}"/>
                  </a:ext>
                </a:extLst>
              </p:cNvPr>
              <p:cNvSpPr>
                <a:spLocks noChangeArrowheads="1"/>
              </p:cNvSpPr>
              <p:nvPr/>
            </p:nvSpPr>
            <p:spPr bwMode="auto">
              <a:xfrm rot="5400000">
                <a:off x="2317"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2" name="Oval 142">
                <a:extLst>
                  <a:ext uri="{FF2B5EF4-FFF2-40B4-BE49-F238E27FC236}">
                    <a16:creationId xmlns:a16="http://schemas.microsoft.com/office/drawing/2014/main" id="{BACC4E88-E330-4B9E-F3E7-D2C99BE3D937}"/>
                  </a:ext>
                </a:extLst>
              </p:cNvPr>
              <p:cNvSpPr>
                <a:spLocks noChangeArrowheads="1"/>
              </p:cNvSpPr>
              <p:nvPr/>
            </p:nvSpPr>
            <p:spPr bwMode="auto">
              <a:xfrm>
                <a:off x="2196" y="872"/>
                <a:ext cx="648" cy="648"/>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3" name="Oval 143">
                <a:extLst>
                  <a:ext uri="{FF2B5EF4-FFF2-40B4-BE49-F238E27FC236}">
                    <a16:creationId xmlns:a16="http://schemas.microsoft.com/office/drawing/2014/main" id="{E09360E8-7CAC-7628-1E75-6927CF5B604F}"/>
                  </a:ext>
                </a:extLst>
              </p:cNvPr>
              <p:cNvSpPr>
                <a:spLocks noChangeArrowheads="1"/>
              </p:cNvSpPr>
              <p:nvPr/>
            </p:nvSpPr>
            <p:spPr bwMode="auto">
              <a:xfrm>
                <a:off x="2184" y="1534"/>
                <a:ext cx="672" cy="672"/>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4" name="AutoShape 144">
                <a:extLst>
                  <a:ext uri="{FF2B5EF4-FFF2-40B4-BE49-F238E27FC236}">
                    <a16:creationId xmlns:a16="http://schemas.microsoft.com/office/drawing/2014/main" id="{3DFE312D-AB4B-E630-EF48-409D5FD0B411}"/>
                  </a:ext>
                </a:extLst>
              </p:cNvPr>
              <p:cNvSpPr>
                <a:spLocks noChangeArrowheads="1"/>
              </p:cNvSpPr>
              <p:nvPr/>
            </p:nvSpPr>
            <p:spPr bwMode="auto">
              <a:xfrm rot="5400000">
                <a:off x="1915"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5" name="Rectangle 145">
                <a:extLst>
                  <a:ext uri="{FF2B5EF4-FFF2-40B4-BE49-F238E27FC236}">
                    <a16:creationId xmlns:a16="http://schemas.microsoft.com/office/drawing/2014/main" id="{82784A48-19A2-3BB3-DDBB-303AB8A70BFA}"/>
                  </a:ext>
                </a:extLst>
              </p:cNvPr>
              <p:cNvSpPr>
                <a:spLocks noChangeArrowheads="1"/>
              </p:cNvSpPr>
              <p:nvPr/>
            </p:nvSpPr>
            <p:spPr bwMode="auto">
              <a:xfrm>
                <a:off x="2191" y="1800"/>
                <a:ext cx="666" cy="64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36" name="AutoShape 146">
                <a:extLst>
                  <a:ext uri="{FF2B5EF4-FFF2-40B4-BE49-F238E27FC236}">
                    <a16:creationId xmlns:a16="http://schemas.microsoft.com/office/drawing/2014/main" id="{85A39D5F-07E9-7159-A579-B5750339919D}"/>
                  </a:ext>
                </a:extLst>
              </p:cNvPr>
              <p:cNvSpPr>
                <a:spLocks noChangeArrowheads="1"/>
              </p:cNvSpPr>
              <p:nvPr/>
            </p:nvSpPr>
            <p:spPr bwMode="auto">
              <a:xfrm rot="1952314">
                <a:off x="2496"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61" name="Group 290">
            <a:extLst>
              <a:ext uri="{FF2B5EF4-FFF2-40B4-BE49-F238E27FC236}">
                <a16:creationId xmlns:a16="http://schemas.microsoft.com/office/drawing/2014/main" id="{D8251828-3A9E-6D3E-A28F-390140507A20}"/>
              </a:ext>
            </a:extLst>
          </p:cNvPr>
          <p:cNvGrpSpPr>
            <a:grpSpLocks/>
          </p:cNvGrpSpPr>
          <p:nvPr/>
        </p:nvGrpSpPr>
        <p:grpSpPr bwMode="auto">
          <a:xfrm>
            <a:off x="3276600" y="58738"/>
            <a:ext cx="466725" cy="425450"/>
            <a:chOff x="2391" y="576"/>
            <a:chExt cx="1055" cy="1344"/>
          </a:xfrm>
        </p:grpSpPr>
        <p:grpSp>
          <p:nvGrpSpPr>
            <p:cNvPr id="2612" name="Group 63">
              <a:extLst>
                <a:ext uri="{FF2B5EF4-FFF2-40B4-BE49-F238E27FC236}">
                  <a16:creationId xmlns:a16="http://schemas.microsoft.com/office/drawing/2014/main" id="{AD092859-726F-A2A0-49A3-BA655963E3AE}"/>
                </a:ext>
              </a:extLst>
            </p:cNvPr>
            <p:cNvGrpSpPr>
              <a:grpSpLocks/>
            </p:cNvGrpSpPr>
            <p:nvPr/>
          </p:nvGrpSpPr>
          <p:grpSpPr bwMode="auto">
            <a:xfrm>
              <a:off x="2413" y="600"/>
              <a:ext cx="1035" cy="1316"/>
              <a:chOff x="1632" y="872"/>
              <a:chExt cx="1776" cy="2268"/>
            </a:xfrm>
          </p:grpSpPr>
          <p:sp>
            <p:nvSpPr>
              <p:cNvPr id="2621" name="AutoShape 64">
                <a:extLst>
                  <a:ext uri="{FF2B5EF4-FFF2-40B4-BE49-F238E27FC236}">
                    <a16:creationId xmlns:a16="http://schemas.microsoft.com/office/drawing/2014/main" id="{A0EC6869-4E28-93EB-85DB-DE20CF9A45D1}"/>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22" name="AutoShape 65">
                <a:extLst>
                  <a:ext uri="{FF2B5EF4-FFF2-40B4-BE49-F238E27FC236}">
                    <a16:creationId xmlns:a16="http://schemas.microsoft.com/office/drawing/2014/main" id="{AFFA703A-3899-A055-8ACC-E1C875EA303C}"/>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23" name="Oval 66">
                <a:extLst>
                  <a:ext uri="{FF2B5EF4-FFF2-40B4-BE49-F238E27FC236}">
                    <a16:creationId xmlns:a16="http://schemas.microsoft.com/office/drawing/2014/main" id="{3D60FE87-647A-0C0C-5217-DB2B0FAB4A50}"/>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24" name="Oval 67">
                <a:extLst>
                  <a:ext uri="{FF2B5EF4-FFF2-40B4-BE49-F238E27FC236}">
                    <a16:creationId xmlns:a16="http://schemas.microsoft.com/office/drawing/2014/main" id="{E5487121-F719-5B15-44D5-567CC700612A}"/>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25" name="AutoShape 68">
                <a:extLst>
                  <a:ext uri="{FF2B5EF4-FFF2-40B4-BE49-F238E27FC236}">
                    <a16:creationId xmlns:a16="http://schemas.microsoft.com/office/drawing/2014/main" id="{836A2E11-8A92-8AA3-7A2C-35569D4268ED}"/>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26" name="Rectangle 69">
                <a:extLst>
                  <a:ext uri="{FF2B5EF4-FFF2-40B4-BE49-F238E27FC236}">
                    <a16:creationId xmlns:a16="http://schemas.microsoft.com/office/drawing/2014/main" id="{C7BB2587-CBD5-5662-81D0-2BE587E87D2E}"/>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27" name="AutoShape 70">
                <a:extLst>
                  <a:ext uri="{FF2B5EF4-FFF2-40B4-BE49-F238E27FC236}">
                    <a16:creationId xmlns:a16="http://schemas.microsoft.com/office/drawing/2014/main" id="{DF1BFE2D-FF12-7D83-C6B2-7634B1FCB348}"/>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613" name="Group 71">
              <a:extLst>
                <a:ext uri="{FF2B5EF4-FFF2-40B4-BE49-F238E27FC236}">
                  <a16:creationId xmlns:a16="http://schemas.microsoft.com/office/drawing/2014/main" id="{DBAB29BD-4FC2-417C-F83B-38011B849094}"/>
                </a:ext>
              </a:extLst>
            </p:cNvPr>
            <p:cNvGrpSpPr>
              <a:grpSpLocks/>
            </p:cNvGrpSpPr>
            <p:nvPr/>
          </p:nvGrpSpPr>
          <p:grpSpPr bwMode="auto">
            <a:xfrm>
              <a:off x="2392" y="575"/>
              <a:ext cx="1035" cy="1316"/>
              <a:chOff x="1632" y="872"/>
              <a:chExt cx="1776" cy="2268"/>
            </a:xfrm>
          </p:grpSpPr>
          <p:sp>
            <p:nvSpPr>
              <p:cNvPr id="2614" name="AutoShape 72">
                <a:extLst>
                  <a:ext uri="{FF2B5EF4-FFF2-40B4-BE49-F238E27FC236}">
                    <a16:creationId xmlns:a16="http://schemas.microsoft.com/office/drawing/2014/main" id="{6104CC72-4DF0-B90B-5AC4-C765656F97CC}"/>
                  </a:ext>
                </a:extLst>
              </p:cNvPr>
              <p:cNvSpPr>
                <a:spLocks noChangeArrowheads="1"/>
              </p:cNvSpPr>
              <p:nvPr/>
            </p:nvSpPr>
            <p:spPr bwMode="auto">
              <a:xfrm rot="19647686" flipH="1">
                <a:off x="1632"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15" name="AutoShape 73">
                <a:extLst>
                  <a:ext uri="{FF2B5EF4-FFF2-40B4-BE49-F238E27FC236}">
                    <a16:creationId xmlns:a16="http://schemas.microsoft.com/office/drawing/2014/main" id="{3F059963-CF9B-6A10-D9EB-A1347342D903}"/>
                  </a:ext>
                </a:extLst>
              </p:cNvPr>
              <p:cNvSpPr>
                <a:spLocks noChangeArrowheads="1"/>
              </p:cNvSpPr>
              <p:nvPr/>
            </p:nvSpPr>
            <p:spPr bwMode="auto">
              <a:xfrm rot="5400000">
                <a:off x="2317"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16" name="Oval 74">
                <a:extLst>
                  <a:ext uri="{FF2B5EF4-FFF2-40B4-BE49-F238E27FC236}">
                    <a16:creationId xmlns:a16="http://schemas.microsoft.com/office/drawing/2014/main" id="{776683FD-49CB-8B77-A1D0-B333EB96C4D3}"/>
                  </a:ext>
                </a:extLst>
              </p:cNvPr>
              <p:cNvSpPr>
                <a:spLocks noChangeArrowheads="1"/>
              </p:cNvSpPr>
              <p:nvPr/>
            </p:nvSpPr>
            <p:spPr bwMode="auto">
              <a:xfrm>
                <a:off x="2196" y="872"/>
                <a:ext cx="648" cy="648"/>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17" name="Oval 75">
                <a:extLst>
                  <a:ext uri="{FF2B5EF4-FFF2-40B4-BE49-F238E27FC236}">
                    <a16:creationId xmlns:a16="http://schemas.microsoft.com/office/drawing/2014/main" id="{78701E43-3C03-28B0-E625-1D5582A6EC63}"/>
                  </a:ext>
                </a:extLst>
              </p:cNvPr>
              <p:cNvSpPr>
                <a:spLocks noChangeArrowheads="1"/>
              </p:cNvSpPr>
              <p:nvPr/>
            </p:nvSpPr>
            <p:spPr bwMode="auto">
              <a:xfrm>
                <a:off x="2184" y="1534"/>
                <a:ext cx="672" cy="672"/>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18" name="AutoShape 76">
                <a:extLst>
                  <a:ext uri="{FF2B5EF4-FFF2-40B4-BE49-F238E27FC236}">
                    <a16:creationId xmlns:a16="http://schemas.microsoft.com/office/drawing/2014/main" id="{7FFD2C1F-FA0B-D6D4-2205-C1385B92A2B9}"/>
                  </a:ext>
                </a:extLst>
              </p:cNvPr>
              <p:cNvSpPr>
                <a:spLocks noChangeArrowheads="1"/>
              </p:cNvSpPr>
              <p:nvPr/>
            </p:nvSpPr>
            <p:spPr bwMode="auto">
              <a:xfrm rot="5400000">
                <a:off x="1915"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19" name="Rectangle 77">
                <a:extLst>
                  <a:ext uri="{FF2B5EF4-FFF2-40B4-BE49-F238E27FC236}">
                    <a16:creationId xmlns:a16="http://schemas.microsoft.com/office/drawing/2014/main" id="{1017910A-FA2D-59BA-77A0-89D533531CE2}"/>
                  </a:ext>
                </a:extLst>
              </p:cNvPr>
              <p:cNvSpPr>
                <a:spLocks noChangeArrowheads="1"/>
              </p:cNvSpPr>
              <p:nvPr/>
            </p:nvSpPr>
            <p:spPr bwMode="auto">
              <a:xfrm>
                <a:off x="2191" y="1800"/>
                <a:ext cx="666" cy="648"/>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20" name="AutoShape 78">
                <a:extLst>
                  <a:ext uri="{FF2B5EF4-FFF2-40B4-BE49-F238E27FC236}">
                    <a16:creationId xmlns:a16="http://schemas.microsoft.com/office/drawing/2014/main" id="{8AE9424E-32FB-301F-B9E2-8D2C49CB90CD}"/>
                  </a:ext>
                </a:extLst>
              </p:cNvPr>
              <p:cNvSpPr>
                <a:spLocks noChangeArrowheads="1"/>
              </p:cNvSpPr>
              <p:nvPr/>
            </p:nvSpPr>
            <p:spPr bwMode="auto">
              <a:xfrm rot="1952314">
                <a:off x="2496"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62" name="Group 289">
            <a:extLst>
              <a:ext uri="{FF2B5EF4-FFF2-40B4-BE49-F238E27FC236}">
                <a16:creationId xmlns:a16="http://schemas.microsoft.com/office/drawing/2014/main" id="{09929FAD-B07F-5012-2710-D31FC435B8FD}"/>
              </a:ext>
            </a:extLst>
          </p:cNvPr>
          <p:cNvGrpSpPr>
            <a:grpSpLocks/>
          </p:cNvGrpSpPr>
          <p:nvPr/>
        </p:nvGrpSpPr>
        <p:grpSpPr bwMode="auto">
          <a:xfrm>
            <a:off x="3692525" y="26988"/>
            <a:ext cx="422275" cy="582612"/>
            <a:chOff x="1296" y="576"/>
            <a:chExt cx="1055" cy="1344"/>
          </a:xfrm>
        </p:grpSpPr>
        <p:grpSp>
          <p:nvGrpSpPr>
            <p:cNvPr id="2596" name="Group 46">
              <a:extLst>
                <a:ext uri="{FF2B5EF4-FFF2-40B4-BE49-F238E27FC236}">
                  <a16:creationId xmlns:a16="http://schemas.microsoft.com/office/drawing/2014/main" id="{758C23F4-5417-D0F9-C1B1-9A73AF5E0795}"/>
                </a:ext>
              </a:extLst>
            </p:cNvPr>
            <p:cNvGrpSpPr>
              <a:grpSpLocks/>
            </p:cNvGrpSpPr>
            <p:nvPr/>
          </p:nvGrpSpPr>
          <p:grpSpPr bwMode="auto">
            <a:xfrm>
              <a:off x="1318" y="600"/>
              <a:ext cx="1035" cy="1316"/>
              <a:chOff x="1632" y="872"/>
              <a:chExt cx="1776" cy="2268"/>
            </a:xfrm>
          </p:grpSpPr>
          <p:sp>
            <p:nvSpPr>
              <p:cNvPr id="2605" name="AutoShape 47">
                <a:extLst>
                  <a:ext uri="{FF2B5EF4-FFF2-40B4-BE49-F238E27FC236}">
                    <a16:creationId xmlns:a16="http://schemas.microsoft.com/office/drawing/2014/main" id="{0906D8F6-C887-AE5B-19BC-AC9346337733}"/>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6" name="AutoShape 48">
                <a:extLst>
                  <a:ext uri="{FF2B5EF4-FFF2-40B4-BE49-F238E27FC236}">
                    <a16:creationId xmlns:a16="http://schemas.microsoft.com/office/drawing/2014/main" id="{90008EC8-1327-C8A2-4A45-CD6F52EDA8BE}"/>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7" name="Oval 49">
                <a:extLst>
                  <a:ext uri="{FF2B5EF4-FFF2-40B4-BE49-F238E27FC236}">
                    <a16:creationId xmlns:a16="http://schemas.microsoft.com/office/drawing/2014/main" id="{0B1BDAAF-D83C-E94B-0BEB-89CEA8DD21C5}"/>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8" name="Oval 50">
                <a:extLst>
                  <a:ext uri="{FF2B5EF4-FFF2-40B4-BE49-F238E27FC236}">
                    <a16:creationId xmlns:a16="http://schemas.microsoft.com/office/drawing/2014/main" id="{0AB55826-9507-D0D9-3A5B-31F2EE9353EB}"/>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9" name="AutoShape 51">
                <a:extLst>
                  <a:ext uri="{FF2B5EF4-FFF2-40B4-BE49-F238E27FC236}">
                    <a16:creationId xmlns:a16="http://schemas.microsoft.com/office/drawing/2014/main" id="{79766D48-8AC3-9ECE-F6B3-963F9DD3862D}"/>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10" name="Rectangle 52">
                <a:extLst>
                  <a:ext uri="{FF2B5EF4-FFF2-40B4-BE49-F238E27FC236}">
                    <a16:creationId xmlns:a16="http://schemas.microsoft.com/office/drawing/2014/main" id="{D6144C21-A173-5FD2-168D-E3588A521EEC}"/>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11" name="AutoShape 53">
                <a:extLst>
                  <a:ext uri="{FF2B5EF4-FFF2-40B4-BE49-F238E27FC236}">
                    <a16:creationId xmlns:a16="http://schemas.microsoft.com/office/drawing/2014/main" id="{10A6D109-F3CE-BF85-6D87-F659F7FB2DCB}"/>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597" name="Group 54">
              <a:extLst>
                <a:ext uri="{FF2B5EF4-FFF2-40B4-BE49-F238E27FC236}">
                  <a16:creationId xmlns:a16="http://schemas.microsoft.com/office/drawing/2014/main" id="{1EB5FD97-87EE-E601-CD58-C5A21D7B031E}"/>
                </a:ext>
              </a:extLst>
            </p:cNvPr>
            <p:cNvGrpSpPr>
              <a:grpSpLocks/>
            </p:cNvGrpSpPr>
            <p:nvPr/>
          </p:nvGrpSpPr>
          <p:grpSpPr bwMode="auto">
            <a:xfrm>
              <a:off x="1297" y="575"/>
              <a:ext cx="1035" cy="1316"/>
              <a:chOff x="1632" y="872"/>
              <a:chExt cx="1776" cy="2268"/>
            </a:xfrm>
          </p:grpSpPr>
          <p:sp>
            <p:nvSpPr>
              <p:cNvPr id="2598" name="AutoShape 55">
                <a:extLst>
                  <a:ext uri="{FF2B5EF4-FFF2-40B4-BE49-F238E27FC236}">
                    <a16:creationId xmlns:a16="http://schemas.microsoft.com/office/drawing/2014/main" id="{2796425C-3262-94B8-2177-0AD915845B59}"/>
                  </a:ext>
                </a:extLst>
              </p:cNvPr>
              <p:cNvSpPr>
                <a:spLocks noChangeArrowheads="1"/>
              </p:cNvSpPr>
              <p:nvPr/>
            </p:nvSpPr>
            <p:spPr bwMode="auto">
              <a:xfrm rot="19647686" flipH="1">
                <a:off x="1632"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99" name="AutoShape 56">
                <a:extLst>
                  <a:ext uri="{FF2B5EF4-FFF2-40B4-BE49-F238E27FC236}">
                    <a16:creationId xmlns:a16="http://schemas.microsoft.com/office/drawing/2014/main" id="{ECCB0BAD-BAA6-5D87-00B4-7697463C97F8}"/>
                  </a:ext>
                </a:extLst>
              </p:cNvPr>
              <p:cNvSpPr>
                <a:spLocks noChangeArrowheads="1"/>
              </p:cNvSpPr>
              <p:nvPr/>
            </p:nvSpPr>
            <p:spPr bwMode="auto">
              <a:xfrm rot="5400000">
                <a:off x="2317"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0" name="Oval 57">
                <a:extLst>
                  <a:ext uri="{FF2B5EF4-FFF2-40B4-BE49-F238E27FC236}">
                    <a16:creationId xmlns:a16="http://schemas.microsoft.com/office/drawing/2014/main" id="{ABCF99AE-F1C8-8476-D93B-1DC707942683}"/>
                  </a:ext>
                </a:extLst>
              </p:cNvPr>
              <p:cNvSpPr>
                <a:spLocks noChangeArrowheads="1"/>
              </p:cNvSpPr>
              <p:nvPr/>
            </p:nvSpPr>
            <p:spPr bwMode="auto">
              <a:xfrm>
                <a:off x="2196" y="872"/>
                <a:ext cx="648" cy="648"/>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1" name="Oval 58">
                <a:extLst>
                  <a:ext uri="{FF2B5EF4-FFF2-40B4-BE49-F238E27FC236}">
                    <a16:creationId xmlns:a16="http://schemas.microsoft.com/office/drawing/2014/main" id="{D6AC8CAA-214A-A5C5-E69A-C19A3D04CE5A}"/>
                  </a:ext>
                </a:extLst>
              </p:cNvPr>
              <p:cNvSpPr>
                <a:spLocks noChangeArrowheads="1"/>
              </p:cNvSpPr>
              <p:nvPr/>
            </p:nvSpPr>
            <p:spPr bwMode="auto">
              <a:xfrm>
                <a:off x="2184" y="1534"/>
                <a:ext cx="672" cy="672"/>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2" name="AutoShape 59">
                <a:extLst>
                  <a:ext uri="{FF2B5EF4-FFF2-40B4-BE49-F238E27FC236}">
                    <a16:creationId xmlns:a16="http://schemas.microsoft.com/office/drawing/2014/main" id="{A93F8C02-50AB-ACC4-DE01-3EB806B57E7C}"/>
                  </a:ext>
                </a:extLst>
              </p:cNvPr>
              <p:cNvSpPr>
                <a:spLocks noChangeArrowheads="1"/>
              </p:cNvSpPr>
              <p:nvPr/>
            </p:nvSpPr>
            <p:spPr bwMode="auto">
              <a:xfrm rot="5400000">
                <a:off x="1915"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3" name="Rectangle 60">
                <a:extLst>
                  <a:ext uri="{FF2B5EF4-FFF2-40B4-BE49-F238E27FC236}">
                    <a16:creationId xmlns:a16="http://schemas.microsoft.com/office/drawing/2014/main" id="{DABE2015-BA5C-37F3-D762-D160E12054B3}"/>
                  </a:ext>
                </a:extLst>
              </p:cNvPr>
              <p:cNvSpPr>
                <a:spLocks noChangeArrowheads="1"/>
              </p:cNvSpPr>
              <p:nvPr/>
            </p:nvSpPr>
            <p:spPr bwMode="auto">
              <a:xfrm>
                <a:off x="2191" y="1800"/>
                <a:ext cx="666" cy="64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604" name="AutoShape 61">
                <a:extLst>
                  <a:ext uri="{FF2B5EF4-FFF2-40B4-BE49-F238E27FC236}">
                    <a16:creationId xmlns:a16="http://schemas.microsoft.com/office/drawing/2014/main" id="{8A4AE09B-40DC-0EA0-BBB7-194222E01781}"/>
                  </a:ext>
                </a:extLst>
              </p:cNvPr>
              <p:cNvSpPr>
                <a:spLocks noChangeArrowheads="1"/>
              </p:cNvSpPr>
              <p:nvPr/>
            </p:nvSpPr>
            <p:spPr bwMode="auto">
              <a:xfrm rot="1952314">
                <a:off x="2496"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sp>
        <p:nvSpPr>
          <p:cNvPr id="447" name="テキスト ボックス 446">
            <a:extLst>
              <a:ext uri="{FF2B5EF4-FFF2-40B4-BE49-F238E27FC236}">
                <a16:creationId xmlns:a16="http://schemas.microsoft.com/office/drawing/2014/main" id="{63718163-C423-2DC6-9B47-108D4A87F54A}"/>
              </a:ext>
            </a:extLst>
          </p:cNvPr>
          <p:cNvSpPr txBox="1"/>
          <p:nvPr/>
        </p:nvSpPr>
        <p:spPr>
          <a:xfrm>
            <a:off x="476673" y="611560"/>
            <a:ext cx="5811206" cy="523220"/>
          </a:xfrm>
          <a:prstGeom prst="rect">
            <a:avLst/>
          </a:prstGeom>
          <a:noFill/>
          <a:ln>
            <a:noFill/>
          </a:ln>
        </p:spPr>
        <p:txBody>
          <a:bodyPr wrap="none">
            <a:spAutoFit/>
          </a:bodyPr>
          <a:lstStyle/>
          <a:p>
            <a:pPr algn="ctr" eaLnBrk="1" hangingPunct="1">
              <a:defRPr/>
            </a:pPr>
            <a:r>
              <a:rPr lang="ja-JP" altLang="en-US" sz="2800" b="1" dirty="0">
                <a:ln w="18000">
                  <a:solidFill>
                    <a:schemeClr val="accent2">
                      <a:satMod val="140000"/>
                    </a:schemeClr>
                  </a:solidFill>
                  <a:prstDash val="solid"/>
                  <a:miter lim="800000"/>
                </a:ln>
                <a:solidFill>
                  <a:srgbClr val="002060"/>
                </a:solidFill>
                <a:latin typeface="HGP創英角ﾎﾟｯﾌﾟ体" panose="040B0A00000000000000" pitchFamily="50" charset="-128"/>
                <a:ea typeface="HGP創英角ﾎﾟｯﾌﾟ体" panose="040B0A00000000000000" pitchFamily="50" charset="-128"/>
                <a:cs typeface="ＤＦＰ太丸ゴシック体"/>
              </a:rPr>
              <a:t>第</a:t>
            </a:r>
            <a:r>
              <a:rPr lang="en-US" altLang="ja-JP" sz="2800" b="1" dirty="0">
                <a:ln w="18000">
                  <a:solidFill>
                    <a:schemeClr val="accent2">
                      <a:satMod val="140000"/>
                    </a:schemeClr>
                  </a:solidFill>
                  <a:prstDash val="solid"/>
                  <a:miter lim="800000"/>
                </a:ln>
                <a:solidFill>
                  <a:srgbClr val="002060"/>
                </a:solidFill>
                <a:latin typeface="HGP創英角ﾎﾟｯﾌﾟ体" panose="040B0A00000000000000" pitchFamily="50" charset="-128"/>
                <a:ea typeface="HGP創英角ﾎﾟｯﾌﾟ体" panose="040B0A00000000000000" pitchFamily="50" charset="-128"/>
                <a:cs typeface="ＤＦＰ太丸ゴシック体"/>
              </a:rPr>
              <a:t>18</a:t>
            </a:r>
            <a:r>
              <a:rPr lang="ja-JP" altLang="en-US" sz="2800" b="1" dirty="0">
                <a:ln w="18000">
                  <a:solidFill>
                    <a:schemeClr val="accent2">
                      <a:satMod val="140000"/>
                    </a:schemeClr>
                  </a:solidFill>
                  <a:prstDash val="solid"/>
                  <a:miter lim="800000"/>
                </a:ln>
                <a:solidFill>
                  <a:srgbClr val="002060"/>
                </a:solidFill>
                <a:latin typeface="HGP創英角ﾎﾟｯﾌﾟ体" panose="040B0A00000000000000" pitchFamily="50" charset="-128"/>
                <a:ea typeface="HGP創英角ﾎﾟｯﾌﾟ体" panose="040B0A00000000000000" pitchFamily="50" charset="-128"/>
                <a:cs typeface="ＤＦＰ太丸ゴシック体"/>
              </a:rPr>
              <a:t>回　染色体医療ケア・フォーラム</a:t>
            </a:r>
            <a:endParaRPr lang="en-US" altLang="ja-JP" sz="2800" b="1" dirty="0">
              <a:ln w="18000">
                <a:solidFill>
                  <a:schemeClr val="accent2">
                    <a:satMod val="140000"/>
                  </a:schemeClr>
                </a:solidFill>
                <a:prstDash val="solid"/>
                <a:miter lim="800000"/>
              </a:ln>
              <a:solidFill>
                <a:srgbClr val="002060"/>
              </a:solidFill>
              <a:latin typeface="HGP創英角ﾎﾟｯﾌﾟ体" panose="040B0A00000000000000" pitchFamily="50" charset="-128"/>
              <a:ea typeface="HGP創英角ﾎﾟｯﾌﾟ体" panose="040B0A00000000000000" pitchFamily="50" charset="-128"/>
              <a:cs typeface="ＤＦＰ太丸ゴシック体"/>
            </a:endParaRPr>
          </a:p>
        </p:txBody>
      </p:sp>
      <p:sp>
        <p:nvSpPr>
          <p:cNvPr id="2065" name="テキスト ボックス 448">
            <a:extLst>
              <a:ext uri="{FF2B5EF4-FFF2-40B4-BE49-F238E27FC236}">
                <a16:creationId xmlns:a16="http://schemas.microsoft.com/office/drawing/2014/main" id="{B1C6C8AC-6D40-2447-7939-606C1D1713C0}"/>
              </a:ext>
            </a:extLst>
          </p:cNvPr>
          <p:cNvSpPr txBox="1">
            <a:spLocks noChangeArrowheads="1"/>
          </p:cNvSpPr>
          <p:nvPr/>
        </p:nvSpPr>
        <p:spPr bwMode="auto">
          <a:xfrm>
            <a:off x="836613" y="1187450"/>
            <a:ext cx="5329237" cy="677863"/>
          </a:xfrm>
          <a:prstGeom prst="rect">
            <a:avLst/>
          </a:prstGeom>
          <a:noFill/>
          <a:ln>
            <a:noFill/>
          </a:ln>
        </p:spPr>
        <p:txBody>
          <a:bodyPr wrap="none">
            <a:spAutoFit/>
          </a:bodyPr>
          <a:lstStyle>
            <a:lvl1pPr>
              <a:spcBef>
                <a:spcPct val="20000"/>
              </a:spcBef>
              <a:buChar char="•"/>
              <a:defRPr kumimoji="1" sz="3200">
                <a:solidFill>
                  <a:schemeClr val="tx1"/>
                </a:solidFill>
                <a:latin typeface="Times New Roman" pitchFamily="-112" charset="0"/>
                <a:ea typeface="ＭＳ Ｐゴシック" pitchFamily="-112" charset="-128"/>
              </a:defRPr>
            </a:lvl1pPr>
            <a:lvl2pPr marL="37931725" indent="-37474525">
              <a:spcBef>
                <a:spcPct val="20000"/>
              </a:spcBef>
              <a:buChar char="–"/>
              <a:defRPr kumimoji="1" sz="2800">
                <a:solidFill>
                  <a:schemeClr val="tx1"/>
                </a:solidFill>
                <a:latin typeface="Times New Roman" pitchFamily="-112" charset="0"/>
                <a:ea typeface="ＭＳ Ｐゴシック" pitchFamily="-112" charset="-128"/>
              </a:defRPr>
            </a:lvl2pPr>
            <a:lvl3pPr marL="1143000" indent="-228600">
              <a:spcBef>
                <a:spcPct val="20000"/>
              </a:spcBef>
              <a:buChar char="•"/>
              <a:defRPr kumimoji="1" sz="2400">
                <a:solidFill>
                  <a:schemeClr val="tx1"/>
                </a:solidFill>
                <a:latin typeface="Times New Roman" pitchFamily="-112" charset="0"/>
                <a:ea typeface="ＭＳ Ｐゴシック" pitchFamily="-112" charset="-128"/>
              </a:defRPr>
            </a:lvl3pPr>
            <a:lvl4pPr marL="1600200" indent="-228600">
              <a:spcBef>
                <a:spcPct val="20000"/>
              </a:spcBef>
              <a:buChar char="–"/>
              <a:defRPr kumimoji="1" sz="2000">
                <a:solidFill>
                  <a:schemeClr val="tx1"/>
                </a:solidFill>
                <a:latin typeface="Times New Roman" pitchFamily="-112" charset="0"/>
                <a:ea typeface="ＭＳ Ｐゴシック" pitchFamily="-112" charset="-128"/>
              </a:defRPr>
            </a:lvl4pPr>
            <a:lvl5pPr marL="2057400" indent="-228600">
              <a:spcBef>
                <a:spcPct val="20000"/>
              </a:spcBef>
              <a:buChar char="»"/>
              <a:defRPr kumimoji="1" sz="2000">
                <a:solidFill>
                  <a:schemeClr val="tx1"/>
                </a:solidFill>
                <a:latin typeface="Times New Roman" pitchFamily="-112" charset="0"/>
                <a:ea typeface="ＭＳ Ｐゴシック" pitchFamily="-112"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12" charset="0"/>
                <a:ea typeface="ＭＳ Ｐゴシック" pitchFamily="-112"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12" charset="0"/>
                <a:ea typeface="ＭＳ Ｐゴシック" pitchFamily="-112"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12" charset="0"/>
                <a:ea typeface="ＭＳ Ｐゴシック" pitchFamily="-112"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12" charset="0"/>
                <a:ea typeface="ＭＳ Ｐゴシック" pitchFamily="-112" charset="-128"/>
              </a:defRPr>
            </a:lvl9pPr>
          </a:lstStyle>
          <a:p>
            <a:pPr eaLnBrk="1" hangingPunct="1">
              <a:spcBef>
                <a:spcPct val="0"/>
              </a:spcBef>
              <a:buFontTx/>
              <a:buNone/>
              <a:defRPr/>
            </a:pPr>
            <a:r>
              <a:rPr lang="ja-JP" altLang="en-US" sz="2000" b="1" dirty="0">
                <a:solidFill>
                  <a:schemeClr val="accent1">
                    <a:lumMod val="50000"/>
                  </a:schemeClr>
                </a:solidFill>
                <a:latin typeface="HGPｺﾞｼｯｸE" pitchFamily="50" charset="-128"/>
                <a:ea typeface="HGPｺﾞｼｯｸE" pitchFamily="50" charset="-128"/>
              </a:rPr>
              <a:t>日時：令和６年１２月７日（土）　１３：００～１６：００</a:t>
            </a:r>
            <a:endParaRPr lang="ja-JP" altLang="en-US" sz="1800" b="1" dirty="0">
              <a:solidFill>
                <a:schemeClr val="accent1">
                  <a:lumMod val="50000"/>
                </a:schemeClr>
              </a:solidFill>
              <a:latin typeface="HGPｺﾞｼｯｸE" pitchFamily="50" charset="-128"/>
              <a:ea typeface="HGPｺﾞｼｯｸE" pitchFamily="50" charset="-128"/>
            </a:endParaRPr>
          </a:p>
          <a:p>
            <a:pPr eaLnBrk="1" hangingPunct="1">
              <a:spcBef>
                <a:spcPct val="0"/>
              </a:spcBef>
              <a:buFontTx/>
              <a:buNone/>
              <a:defRPr/>
            </a:pPr>
            <a:r>
              <a:rPr lang="ja-JP" altLang="en-US" sz="1800" b="1" dirty="0">
                <a:solidFill>
                  <a:schemeClr val="accent1">
                    <a:lumMod val="50000"/>
                  </a:schemeClr>
                </a:solidFill>
                <a:latin typeface="HGPｺﾞｼｯｸE" pitchFamily="50" charset="-128"/>
                <a:ea typeface="HGPｺﾞｼｯｸE" pitchFamily="50" charset="-128"/>
              </a:rPr>
              <a:t>場所：長崎大学病院　第４講義室（長崎市坂本</a:t>
            </a:r>
            <a:r>
              <a:rPr lang="en-US" altLang="ja-JP" sz="1800" b="1" dirty="0">
                <a:solidFill>
                  <a:schemeClr val="accent1">
                    <a:lumMod val="50000"/>
                  </a:schemeClr>
                </a:solidFill>
                <a:latin typeface="HGPｺﾞｼｯｸE" pitchFamily="50" charset="-128"/>
                <a:ea typeface="HGPｺﾞｼｯｸE" pitchFamily="50" charset="-128"/>
              </a:rPr>
              <a:t>1-7-1</a:t>
            </a:r>
            <a:r>
              <a:rPr lang="ja-JP" altLang="en-US" sz="1800" b="1" dirty="0">
                <a:solidFill>
                  <a:schemeClr val="accent1">
                    <a:lumMod val="50000"/>
                  </a:schemeClr>
                </a:solidFill>
                <a:latin typeface="HGPｺﾞｼｯｸE" pitchFamily="50" charset="-128"/>
                <a:ea typeface="HGPｺﾞｼｯｸE" pitchFamily="50" charset="-128"/>
              </a:rPr>
              <a:t>）</a:t>
            </a:r>
          </a:p>
        </p:txBody>
      </p:sp>
      <p:sp>
        <p:nvSpPr>
          <p:cNvPr id="2" name="テキスト ボックス 449">
            <a:extLst>
              <a:ext uri="{FF2B5EF4-FFF2-40B4-BE49-F238E27FC236}">
                <a16:creationId xmlns:a16="http://schemas.microsoft.com/office/drawing/2014/main" id="{AD2E5805-0304-6C81-1E78-F1ADF9F7C8E2}"/>
              </a:ext>
            </a:extLst>
          </p:cNvPr>
          <p:cNvSpPr txBox="1">
            <a:spLocks noChangeArrowheads="1"/>
          </p:cNvSpPr>
          <p:nvPr/>
        </p:nvSpPr>
        <p:spPr bwMode="auto">
          <a:xfrm>
            <a:off x="103188" y="1900238"/>
            <a:ext cx="663892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latin typeface="HGPｺﾞｼｯｸE" panose="020B0900000000000000" pitchFamily="50" charset="-128"/>
                <a:ea typeface="HGPｺﾞｼｯｸE" panose="020B0900000000000000" pitchFamily="50" charset="-128"/>
              </a:rPr>
              <a:t>　ーーーーーーーー　プログラム（敬称略）　ーーーーーーー</a:t>
            </a:r>
            <a:endParaRPr lang="en-US" altLang="ja-JP" sz="2000">
              <a:latin typeface="HGPｺﾞｼｯｸE" panose="020B0900000000000000" pitchFamily="50" charset="-128"/>
              <a:ea typeface="HGPｺﾞｼｯｸE" panose="020B0900000000000000" pitchFamily="50" charset="-128"/>
            </a:endParaRPr>
          </a:p>
          <a:p>
            <a:pPr>
              <a:buFontTx/>
              <a:buNone/>
            </a:pPr>
            <a:r>
              <a:rPr lang="en-US" altLang="ja-JP" sz="1600">
                <a:latin typeface="HGPｺﾞｼｯｸE" panose="020B0900000000000000" pitchFamily="50" charset="-128"/>
                <a:ea typeface="HGPｺﾞｼｯｸE" panose="020B0900000000000000" pitchFamily="50" charset="-128"/>
              </a:rPr>
              <a:t>13:00</a:t>
            </a:r>
            <a:r>
              <a:rPr lang="ja-JP" altLang="ja-JP" sz="1600">
                <a:latin typeface="HGPｺﾞｼｯｸE" panose="020B0900000000000000" pitchFamily="50" charset="-128"/>
                <a:ea typeface="HGPｺﾞｼｯｸE" panose="020B0900000000000000" pitchFamily="50" charset="-128"/>
              </a:rPr>
              <a:t>～</a:t>
            </a:r>
            <a:r>
              <a:rPr lang="en-US" altLang="ja-JP" sz="1600">
                <a:latin typeface="HGPｺﾞｼｯｸE" panose="020B0900000000000000" pitchFamily="50" charset="-128"/>
                <a:ea typeface="HGPｺﾞｼｯｸE" panose="020B0900000000000000" pitchFamily="50" charset="-128"/>
              </a:rPr>
              <a:t>13:05   </a:t>
            </a:r>
            <a:r>
              <a:rPr lang="ja-JP" altLang="ja-JP" sz="1600">
                <a:latin typeface="HGPｺﾞｼｯｸE" panose="020B0900000000000000" pitchFamily="50" charset="-128"/>
                <a:ea typeface="HGPｺﾞｼｯｸE" panose="020B0900000000000000" pitchFamily="50" charset="-128"/>
              </a:rPr>
              <a:t>ご挨拶　</a:t>
            </a:r>
            <a:r>
              <a:rPr lang="ja-JP" altLang="en-US" sz="1600">
                <a:latin typeface="HGPｺﾞｼｯｸE" panose="020B0900000000000000" pitchFamily="50" charset="-128"/>
                <a:ea typeface="HGPｺﾞｼｯｸE" panose="020B0900000000000000" pitchFamily="50" charset="-128"/>
              </a:rPr>
              <a:t>　　　　　　　　　　　　　　</a:t>
            </a:r>
            <a:r>
              <a:rPr lang="ja-JP" altLang="en-US" sz="1400">
                <a:latin typeface="HGPｺﾞｼｯｸE" panose="020B0900000000000000" pitchFamily="50" charset="-128"/>
                <a:ea typeface="HGPｺﾞｼｯｸE" panose="020B0900000000000000" pitchFamily="50" charset="-128"/>
              </a:rPr>
              <a:t>長崎大学小児科　</a:t>
            </a:r>
            <a:r>
              <a:rPr lang="ja-JP" altLang="ja-JP" sz="1400">
                <a:latin typeface="HGPｺﾞｼｯｸE" panose="020B0900000000000000" pitchFamily="50" charset="-128"/>
                <a:ea typeface="HGPｺﾞｼｯｸE" panose="020B0900000000000000" pitchFamily="50" charset="-128"/>
              </a:rPr>
              <a:t>森内浩幸</a:t>
            </a:r>
          </a:p>
          <a:p>
            <a:pPr>
              <a:buFontTx/>
              <a:buNone/>
            </a:pPr>
            <a:endParaRPr lang="en-US" altLang="ja-JP" sz="1200">
              <a:latin typeface="HGPｺﾞｼｯｸE" panose="020B0900000000000000" pitchFamily="50" charset="-128"/>
              <a:ea typeface="HGPｺﾞｼｯｸE" panose="020B0900000000000000" pitchFamily="50" charset="-128"/>
            </a:endParaRPr>
          </a:p>
          <a:p>
            <a:pPr>
              <a:buFontTx/>
              <a:buNone/>
            </a:pPr>
            <a:r>
              <a:rPr lang="en-US" altLang="ja-JP" sz="1600">
                <a:latin typeface="HGPｺﾞｼｯｸE" panose="020B0900000000000000" pitchFamily="50" charset="-128"/>
                <a:ea typeface="HGPｺﾞｼｯｸE" panose="020B0900000000000000" pitchFamily="50" charset="-128"/>
              </a:rPr>
              <a:t>13:05</a:t>
            </a:r>
            <a:r>
              <a:rPr lang="ja-JP" altLang="ja-JP" sz="1600">
                <a:latin typeface="HGPｺﾞｼｯｸE" panose="020B0900000000000000" pitchFamily="50" charset="-128"/>
                <a:ea typeface="HGPｺﾞｼｯｸE" panose="020B0900000000000000" pitchFamily="50" charset="-128"/>
              </a:rPr>
              <a:t>～</a:t>
            </a:r>
            <a:r>
              <a:rPr lang="en-US" altLang="ja-JP" sz="1600">
                <a:latin typeface="HGPｺﾞｼｯｸE" panose="020B0900000000000000" pitchFamily="50" charset="-128"/>
                <a:ea typeface="HGPｺﾞｼｯｸE" panose="020B0900000000000000" pitchFamily="50" charset="-128"/>
              </a:rPr>
              <a:t>14:45   SNS</a:t>
            </a:r>
            <a:r>
              <a:rPr lang="ja-JP" altLang="en-US" sz="1600">
                <a:latin typeface="HGPｺﾞｼｯｸE" panose="020B0900000000000000" pitchFamily="50" charset="-128"/>
                <a:ea typeface="HGPｺﾞｼｯｸE" panose="020B0900000000000000" pitchFamily="50" charset="-128"/>
              </a:rPr>
              <a:t>（ソーシャルネットサービス）の使用について</a:t>
            </a:r>
            <a:endParaRPr lang="en-US" altLang="ja-JP" sz="1600">
              <a:latin typeface="HGPｺﾞｼｯｸE" panose="020B0900000000000000" pitchFamily="50" charset="-128"/>
              <a:ea typeface="HGPｺﾞｼｯｸE" panose="020B0900000000000000" pitchFamily="50" charset="-128"/>
            </a:endParaRPr>
          </a:p>
          <a:p>
            <a:pPr>
              <a:buFontTx/>
              <a:buNone/>
            </a:pPr>
            <a:r>
              <a:rPr lang="ja-JP" altLang="en-US" sz="1600">
                <a:latin typeface="HGPｺﾞｼｯｸE" panose="020B0900000000000000" pitchFamily="50" charset="-128"/>
                <a:ea typeface="HGPｺﾞｼｯｸE" panose="020B0900000000000000" pitchFamily="50" charset="-128"/>
              </a:rPr>
              <a:t>　　　　　　　　　　　　　　　　　　　</a:t>
            </a:r>
            <a:r>
              <a:rPr lang="ja-JP" altLang="en-US" sz="1600">
                <a:latin typeface="HGｺﾞｼｯｸE" panose="020B0909000000000000" pitchFamily="49" charset="-128"/>
                <a:ea typeface="HGｺﾞｼｯｸE" panose="020B0909000000000000" pitchFamily="49" charset="-128"/>
              </a:rPr>
              <a:t>長崎県メディア安全指導員　大町俊介</a:t>
            </a:r>
            <a:endParaRPr lang="en-US" altLang="ja-JP" sz="1600">
              <a:latin typeface="HGｺﾞｼｯｸE" panose="020B0909000000000000" pitchFamily="49" charset="-128"/>
              <a:ea typeface="HGｺﾞｼｯｸE" panose="020B0909000000000000" pitchFamily="49" charset="-128"/>
            </a:endParaRPr>
          </a:p>
          <a:p>
            <a:pPr>
              <a:buFontTx/>
              <a:buNone/>
            </a:pPr>
            <a:r>
              <a:rPr lang="ja-JP" altLang="en-US" sz="1200">
                <a:latin typeface="HGPｺﾞｼｯｸE" panose="020B0900000000000000" pitchFamily="50" charset="-128"/>
                <a:ea typeface="HGPｺﾞｼｯｸE" panose="020B0900000000000000" pitchFamily="50" charset="-128"/>
              </a:rPr>
              <a:t>　　　　　　趣旨：近年、スマートフォンなどの使用は、インターネット環境の進捗に伴い、日常生活上、　　</a:t>
            </a:r>
            <a:endParaRPr lang="en-US" altLang="ja-JP" sz="1200">
              <a:latin typeface="HGPｺﾞｼｯｸE" panose="020B0900000000000000" pitchFamily="50" charset="-128"/>
              <a:ea typeface="HGPｺﾞｼｯｸE" panose="020B0900000000000000" pitchFamily="50" charset="-128"/>
            </a:endParaRPr>
          </a:p>
          <a:p>
            <a:pPr>
              <a:buFontTx/>
              <a:buNone/>
            </a:pPr>
            <a:r>
              <a:rPr lang="ja-JP" altLang="en-US" sz="1200">
                <a:latin typeface="HGPｺﾞｼｯｸE" panose="020B0900000000000000" pitchFamily="50" charset="-128"/>
                <a:ea typeface="HGPｺﾞｼｯｸE" panose="020B0900000000000000" pitchFamily="50" charset="-128"/>
              </a:rPr>
              <a:t>　　　　　　切り離せないものになっています。どうしても位置情報などの確認のために、お子様に持た　　</a:t>
            </a:r>
            <a:endParaRPr lang="en-US" altLang="ja-JP" sz="1200">
              <a:latin typeface="HGPｺﾞｼｯｸE" panose="020B0900000000000000" pitchFamily="50" charset="-128"/>
              <a:ea typeface="HGPｺﾞｼｯｸE" panose="020B0900000000000000" pitchFamily="50" charset="-128"/>
            </a:endParaRPr>
          </a:p>
          <a:p>
            <a:pPr>
              <a:buFontTx/>
              <a:buNone/>
            </a:pPr>
            <a:r>
              <a:rPr lang="ja-JP" altLang="en-US" sz="1200">
                <a:latin typeface="HGPｺﾞｼｯｸE" panose="020B0900000000000000" pitchFamily="50" charset="-128"/>
                <a:ea typeface="HGPｺﾞｼｯｸE" panose="020B0900000000000000" pitchFamily="50" charset="-128"/>
              </a:rPr>
              <a:t>　　　　　　せざるを得ない状況もあるかも知れません。Ｙ</a:t>
            </a:r>
            <a:r>
              <a:rPr lang="en-US" altLang="ja-JP" sz="1200">
                <a:latin typeface="HGPｺﾞｼｯｸE" panose="020B0900000000000000" pitchFamily="50" charset="-128"/>
                <a:ea typeface="HGPｺﾞｼｯｸE" panose="020B0900000000000000" pitchFamily="50" charset="-128"/>
              </a:rPr>
              <a:t>ouTube</a:t>
            </a:r>
            <a:r>
              <a:rPr lang="ja-JP" altLang="en-US" sz="1200">
                <a:latin typeface="HGPｺﾞｼｯｸE" panose="020B0900000000000000" pitchFamily="50" charset="-128"/>
                <a:ea typeface="HGPｺﾞｼｯｸE" panose="020B0900000000000000" pitchFamily="50" charset="-128"/>
              </a:rPr>
              <a:t>などの動画アプリも日々の生活を豊か</a:t>
            </a:r>
            <a:endParaRPr lang="en-US" altLang="ja-JP" sz="1200">
              <a:latin typeface="HGPｺﾞｼｯｸE" panose="020B0900000000000000" pitchFamily="50" charset="-128"/>
              <a:ea typeface="HGPｺﾞｼｯｸE" panose="020B0900000000000000" pitchFamily="50" charset="-128"/>
            </a:endParaRPr>
          </a:p>
          <a:p>
            <a:pPr>
              <a:buFontTx/>
              <a:buNone/>
            </a:pPr>
            <a:r>
              <a:rPr lang="ja-JP" altLang="en-US" sz="1200">
                <a:latin typeface="HGPｺﾞｼｯｸE" panose="020B0900000000000000" pitchFamily="50" charset="-128"/>
                <a:ea typeface="HGPｺﾞｼｯｸE" panose="020B0900000000000000" pitchFamily="50" charset="-128"/>
              </a:rPr>
              <a:t>　　　　　　にするのに役立つこともあると思います。その一方、好ましくないウェブに誘導されたり、個</a:t>
            </a:r>
            <a:endParaRPr lang="en-US" altLang="ja-JP" sz="1200">
              <a:latin typeface="HGPｺﾞｼｯｸE" panose="020B0900000000000000" pitchFamily="50" charset="-128"/>
              <a:ea typeface="HGPｺﾞｼｯｸE" panose="020B0900000000000000" pitchFamily="50" charset="-128"/>
            </a:endParaRPr>
          </a:p>
          <a:p>
            <a:pPr>
              <a:buFontTx/>
              <a:buNone/>
            </a:pPr>
            <a:r>
              <a:rPr lang="ja-JP" altLang="en-US" sz="1200">
                <a:latin typeface="HGPｺﾞｼｯｸE" panose="020B0900000000000000" pitchFamily="50" charset="-128"/>
                <a:ea typeface="HGPｺﾞｼｯｸE" panose="020B0900000000000000" pitchFamily="50" charset="-128"/>
              </a:rPr>
              <a:t>　　　　　　人情報の漏洩など大きな問題にもつながる可能性が指摘されています。今回は、</a:t>
            </a:r>
            <a:r>
              <a:rPr lang="en-US" altLang="ja-JP" sz="1200">
                <a:latin typeface="HGPｺﾞｼｯｸE" panose="020B0900000000000000" pitchFamily="50" charset="-128"/>
                <a:ea typeface="HGPｺﾞｼｯｸE" panose="020B0900000000000000" pitchFamily="50" charset="-128"/>
              </a:rPr>
              <a:t>SNS</a:t>
            </a:r>
            <a:r>
              <a:rPr lang="ja-JP" altLang="en-US" sz="1200">
                <a:latin typeface="HGPｺﾞｼｯｸE" panose="020B0900000000000000" pitchFamily="50" charset="-128"/>
                <a:ea typeface="HGPｺﾞｼｯｸE" panose="020B0900000000000000" pitchFamily="50" charset="-128"/>
              </a:rPr>
              <a:t>の安</a:t>
            </a:r>
            <a:endParaRPr lang="en-US" altLang="ja-JP" sz="1200">
              <a:latin typeface="HGPｺﾞｼｯｸE" panose="020B0900000000000000" pitchFamily="50" charset="-128"/>
              <a:ea typeface="HGPｺﾞｼｯｸE" panose="020B0900000000000000" pitchFamily="50" charset="-128"/>
            </a:endParaRPr>
          </a:p>
          <a:p>
            <a:pPr>
              <a:buFontTx/>
              <a:buNone/>
            </a:pPr>
            <a:r>
              <a:rPr lang="ja-JP" altLang="en-US" sz="1200">
                <a:latin typeface="HGPｺﾞｼｯｸE" panose="020B0900000000000000" pitchFamily="50" charset="-128"/>
                <a:ea typeface="HGPｺﾞｼｯｸE" panose="020B0900000000000000" pitchFamily="50" charset="-128"/>
              </a:rPr>
              <a:t>　　　　　　全な使用法をみんなで考えてみようと思います。</a:t>
            </a:r>
            <a:endParaRPr lang="en-US" altLang="ja-JP" sz="1200">
              <a:latin typeface="HGPｺﾞｼｯｸE" panose="020B0900000000000000" pitchFamily="50" charset="-128"/>
              <a:ea typeface="HGPｺﾞｼｯｸE" panose="020B0900000000000000" pitchFamily="50" charset="-128"/>
            </a:endParaRPr>
          </a:p>
          <a:p>
            <a:pPr>
              <a:buFontTx/>
              <a:buNone/>
            </a:pPr>
            <a:endParaRPr lang="ja-JP" altLang="ja-JP" sz="1200">
              <a:latin typeface="HGPｺﾞｼｯｸE" panose="020B0900000000000000" pitchFamily="50" charset="-128"/>
              <a:ea typeface="HGPｺﾞｼｯｸE" panose="020B0900000000000000" pitchFamily="50" charset="-128"/>
            </a:endParaRPr>
          </a:p>
          <a:p>
            <a:pPr>
              <a:buFontTx/>
              <a:buNone/>
            </a:pPr>
            <a:r>
              <a:rPr lang="en-US" altLang="ja-JP" sz="1600">
                <a:latin typeface="HGPｺﾞｼｯｸE" panose="020B0900000000000000" pitchFamily="50" charset="-128"/>
                <a:ea typeface="HGPｺﾞｼｯｸE" panose="020B0900000000000000" pitchFamily="50" charset="-128"/>
              </a:rPr>
              <a:t>15:00</a:t>
            </a:r>
            <a:r>
              <a:rPr lang="ja-JP" altLang="ja-JP" sz="1600">
                <a:latin typeface="HGPｺﾞｼｯｸE" panose="020B0900000000000000" pitchFamily="50" charset="-128"/>
                <a:ea typeface="HGPｺﾞｼｯｸE" panose="020B0900000000000000" pitchFamily="50" charset="-128"/>
              </a:rPr>
              <a:t>～</a:t>
            </a:r>
            <a:r>
              <a:rPr lang="en-US" altLang="ja-JP" sz="1600">
                <a:latin typeface="HGPｺﾞｼｯｸE" panose="020B0900000000000000" pitchFamily="50" charset="-128"/>
                <a:ea typeface="HGPｺﾞｼｯｸE" panose="020B0900000000000000" pitchFamily="50" charset="-128"/>
              </a:rPr>
              <a:t>16:00   </a:t>
            </a:r>
            <a:r>
              <a:rPr lang="ja-JP" altLang="en-US" sz="1600">
                <a:latin typeface="HGPｺﾞｼｯｸE" panose="020B0900000000000000" pitchFamily="50" charset="-128"/>
                <a:ea typeface="HGPｺﾞｼｯｸE" panose="020B0900000000000000" pitchFamily="50" charset="-128"/>
              </a:rPr>
              <a:t>これまでの染色体フォーラム（含　ダウン症候群トータル医　</a:t>
            </a:r>
            <a:endParaRPr lang="en-US" altLang="ja-JP" sz="1600">
              <a:latin typeface="HGPｺﾞｼｯｸE" panose="020B0900000000000000" pitchFamily="50" charset="-128"/>
              <a:ea typeface="HGPｺﾞｼｯｸE" panose="020B0900000000000000" pitchFamily="50" charset="-128"/>
            </a:endParaRPr>
          </a:p>
          <a:p>
            <a:pPr>
              <a:buFontTx/>
              <a:buNone/>
            </a:pPr>
            <a:r>
              <a:rPr lang="ja-JP" altLang="en-US" sz="1600">
                <a:latin typeface="HGPｺﾞｼｯｸE" panose="020B0900000000000000" pitchFamily="50" charset="-128"/>
                <a:ea typeface="HGPｺﾞｼｯｸE" panose="020B0900000000000000" pitchFamily="50" charset="-128"/>
              </a:rPr>
              <a:t>　　　　療ケアフォーラム）を振り返って</a:t>
            </a:r>
            <a:endParaRPr lang="en-US" altLang="ja-JP" sz="1600">
              <a:latin typeface="HGPｺﾞｼｯｸE" panose="020B0900000000000000" pitchFamily="50" charset="-128"/>
              <a:ea typeface="HGPｺﾞｼｯｸE" panose="020B0900000000000000" pitchFamily="50" charset="-128"/>
            </a:endParaRPr>
          </a:p>
          <a:p>
            <a:pPr>
              <a:buFontTx/>
              <a:buNone/>
            </a:pPr>
            <a:endParaRPr lang="en-US" altLang="ja-JP" sz="1200">
              <a:latin typeface="HGPｺﾞｼｯｸE" panose="020B0900000000000000" pitchFamily="50" charset="-128"/>
              <a:ea typeface="HGPｺﾞｼｯｸE" panose="020B0900000000000000" pitchFamily="50" charset="-128"/>
            </a:endParaRPr>
          </a:p>
          <a:p>
            <a:pPr>
              <a:buFontTx/>
              <a:buNone/>
            </a:pPr>
            <a:r>
              <a:rPr lang="en-US" altLang="ja-JP" sz="1400">
                <a:latin typeface="HGPｺﾞｼｯｸE" panose="020B0900000000000000" pitchFamily="50" charset="-128"/>
                <a:ea typeface="HGPｺﾞｼｯｸE" panose="020B0900000000000000" pitchFamily="50" charset="-128"/>
              </a:rPr>
              <a:t>          (1) 	</a:t>
            </a:r>
            <a:r>
              <a:rPr lang="ja-JP" altLang="en-US" sz="1400">
                <a:latin typeface="HGPｺﾞｼｯｸE" panose="020B0900000000000000" pitchFamily="50" charset="-128"/>
                <a:ea typeface="HGPｺﾞｼｯｸE" panose="020B0900000000000000" pitchFamily="50" charset="-128"/>
              </a:rPr>
              <a:t>バンビの会　会長　近藤達郎　　</a:t>
            </a:r>
            <a:endParaRPr lang="en-US" altLang="ja-JP" sz="1400">
              <a:latin typeface="HGPｺﾞｼｯｸE" panose="020B0900000000000000" pitchFamily="50" charset="-128"/>
              <a:ea typeface="HGPｺﾞｼｯｸE" panose="020B0900000000000000" pitchFamily="50" charset="-128"/>
            </a:endParaRPr>
          </a:p>
          <a:p>
            <a:pPr>
              <a:buFontTx/>
              <a:buNone/>
            </a:pPr>
            <a:r>
              <a:rPr lang="ja-JP" altLang="en-US" sz="1400">
                <a:latin typeface="HGPｺﾞｼｯｸE" panose="020B0900000000000000" pitchFamily="50" charset="-128"/>
                <a:ea typeface="HGPｺﾞｼｯｸE" panose="020B0900000000000000" pitchFamily="50" charset="-128"/>
              </a:rPr>
              <a:t>　　　　　</a:t>
            </a:r>
            <a:r>
              <a:rPr lang="en-US" altLang="ja-JP" sz="1400">
                <a:latin typeface="HGPｺﾞｼｯｸE" panose="020B0900000000000000" pitchFamily="50" charset="-128"/>
                <a:ea typeface="HGPｺﾞｼｯｸE" panose="020B0900000000000000" pitchFamily="50" charset="-128"/>
              </a:rPr>
              <a:t>(2) </a:t>
            </a:r>
            <a:r>
              <a:rPr lang="ja-JP" altLang="en-US" sz="1400">
                <a:latin typeface="HGPｺﾞｼｯｸE" panose="020B0900000000000000" pitchFamily="50" charset="-128"/>
                <a:ea typeface="HGPｺﾞｼｯｸE" panose="020B0900000000000000" pitchFamily="50" charset="-128"/>
              </a:rPr>
              <a:t>長崎大学小児科　教授　</a:t>
            </a:r>
            <a:r>
              <a:rPr lang="ja-JP" altLang="ja-JP" sz="1400">
                <a:latin typeface="HGPｺﾞｼｯｸE" panose="020B0900000000000000" pitchFamily="50" charset="-128"/>
                <a:ea typeface="HGPｺﾞｼｯｸE" panose="020B0900000000000000" pitchFamily="50" charset="-128"/>
              </a:rPr>
              <a:t>森内浩幸</a:t>
            </a:r>
          </a:p>
          <a:p>
            <a:pPr>
              <a:buFontTx/>
              <a:buNone/>
            </a:pPr>
            <a:r>
              <a:rPr lang="ja-JP" altLang="en-US" sz="1400" b="1">
                <a:solidFill>
                  <a:srgbClr val="0070C0"/>
                </a:solidFill>
                <a:latin typeface="HGPｺﾞｼｯｸE" panose="020B0900000000000000" pitchFamily="50" charset="-128"/>
                <a:ea typeface="HGPｺﾞｼｯｸE" panose="020B0900000000000000" pitchFamily="50" charset="-128"/>
              </a:rPr>
              <a:t>　</a:t>
            </a:r>
            <a:r>
              <a:rPr lang="ja-JP" altLang="en-US" sz="2000" b="1">
                <a:latin typeface="HGPｺﾞｼｯｸE" panose="020B0900000000000000" pitchFamily="50" charset="-128"/>
                <a:ea typeface="HGPｺﾞｼｯｸE" panose="020B0900000000000000" pitchFamily="50" charset="-128"/>
              </a:rPr>
              <a:t>ーーーーーーーーーーーーーーーーーーーーー</a:t>
            </a:r>
            <a:r>
              <a:rPr lang="ja-JP" altLang="en-US" sz="2000">
                <a:latin typeface="HGPｺﾞｼｯｸE" panose="020B0900000000000000" pitchFamily="50" charset="-128"/>
                <a:ea typeface="HGPｺﾞｼｯｸE" panose="020B0900000000000000" pitchFamily="50" charset="-128"/>
              </a:rPr>
              <a:t>ーーーー</a:t>
            </a:r>
          </a:p>
        </p:txBody>
      </p:sp>
      <p:sp>
        <p:nvSpPr>
          <p:cNvPr id="2066" name="テキスト ボックス 451">
            <a:extLst>
              <a:ext uri="{FF2B5EF4-FFF2-40B4-BE49-F238E27FC236}">
                <a16:creationId xmlns:a16="http://schemas.microsoft.com/office/drawing/2014/main" id="{0196AC2C-8355-F82C-5C37-66D0F115EB0C}"/>
              </a:ext>
            </a:extLst>
          </p:cNvPr>
          <p:cNvSpPr txBox="1">
            <a:spLocks noChangeArrowheads="1"/>
          </p:cNvSpPr>
          <p:nvPr/>
        </p:nvSpPr>
        <p:spPr bwMode="auto">
          <a:xfrm>
            <a:off x="2060575" y="7905750"/>
            <a:ext cx="472598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1400" b="1">
                <a:solidFill>
                  <a:srgbClr val="800000"/>
                </a:solidFill>
                <a:latin typeface="HGPｺﾞｼｯｸE" panose="020B0900000000000000" pitchFamily="50" charset="-128"/>
                <a:ea typeface="HGPｺﾞｼｯｸE" panose="020B0900000000000000" pitchFamily="50" charset="-128"/>
              </a:rPr>
              <a:t>問い合わせ：　バンビの会　</a:t>
            </a:r>
            <a:r>
              <a:rPr lang="en-US" altLang="ja-JP" sz="1600" b="1">
                <a:solidFill>
                  <a:srgbClr val="C00000"/>
                </a:solidFill>
                <a:latin typeface="HGSｺﾞｼｯｸE" panose="020B0900000000000000" pitchFamily="50" charset="-128"/>
                <a:ea typeface="HGSｺﾞｼｯｸE" panose="020B0900000000000000" pitchFamily="50" charset="-128"/>
              </a:rPr>
              <a:t>banbinokaisen@gmail.com</a:t>
            </a:r>
            <a:endParaRPr lang="en-US" altLang="ja-JP" sz="1400" b="1">
              <a:solidFill>
                <a:srgbClr val="800000"/>
              </a:solidFill>
              <a:latin typeface="HGPｺﾞｼｯｸE" panose="020B0900000000000000" pitchFamily="50" charset="-128"/>
              <a:ea typeface="HGPｺﾞｼｯｸE" panose="020B0900000000000000" pitchFamily="50" charset="-128"/>
            </a:endParaRPr>
          </a:p>
          <a:p>
            <a:pPr eaLnBrk="1" hangingPunct="1">
              <a:spcBef>
                <a:spcPct val="0"/>
              </a:spcBef>
              <a:buFontTx/>
              <a:buNone/>
            </a:pPr>
            <a:r>
              <a:rPr lang="ja-JP" altLang="en-US" sz="1400" b="1">
                <a:solidFill>
                  <a:srgbClr val="800000"/>
                </a:solidFill>
                <a:latin typeface="HGPｺﾞｼｯｸE" panose="020B0900000000000000" pitchFamily="50" charset="-128"/>
                <a:ea typeface="HGPｺﾞｼｯｸE" panose="020B0900000000000000" pitchFamily="50" charset="-128"/>
              </a:rPr>
              <a:t>　　　　　　　　　　または　川口　（０９０</a:t>
            </a:r>
            <a:r>
              <a:rPr lang="en-US" altLang="ja-JP" sz="1400" b="1">
                <a:solidFill>
                  <a:srgbClr val="800000"/>
                </a:solidFill>
                <a:latin typeface="HGPｺﾞｼｯｸE" panose="020B0900000000000000" pitchFamily="50" charset="-128"/>
                <a:ea typeface="HGPｺﾞｼｯｸE" panose="020B0900000000000000" pitchFamily="50" charset="-128"/>
              </a:rPr>
              <a:t>-</a:t>
            </a:r>
            <a:r>
              <a:rPr lang="ja-JP" altLang="en-US" sz="1400" b="1">
                <a:solidFill>
                  <a:srgbClr val="800000"/>
                </a:solidFill>
                <a:latin typeface="HGPｺﾞｼｯｸE" panose="020B0900000000000000" pitchFamily="50" charset="-128"/>
                <a:ea typeface="HGPｺﾞｼｯｸE" panose="020B0900000000000000" pitchFamily="50" charset="-128"/>
              </a:rPr>
              <a:t>６４２７</a:t>
            </a:r>
            <a:r>
              <a:rPr lang="en-US" altLang="ja-JP" sz="1400" b="1">
                <a:solidFill>
                  <a:srgbClr val="800000"/>
                </a:solidFill>
                <a:latin typeface="HGPｺﾞｼｯｸE" panose="020B0900000000000000" pitchFamily="50" charset="-128"/>
                <a:ea typeface="HGPｺﾞｼｯｸE" panose="020B0900000000000000" pitchFamily="50" charset="-128"/>
              </a:rPr>
              <a:t>-</a:t>
            </a:r>
            <a:r>
              <a:rPr lang="ja-JP" altLang="en-US" sz="1400" b="1">
                <a:solidFill>
                  <a:srgbClr val="800000"/>
                </a:solidFill>
                <a:latin typeface="HGPｺﾞｼｯｸE" panose="020B0900000000000000" pitchFamily="50" charset="-128"/>
                <a:ea typeface="HGPｺﾞｼｯｸE" panose="020B0900000000000000" pitchFamily="50" charset="-128"/>
              </a:rPr>
              <a:t>０９６４）　まで</a:t>
            </a:r>
          </a:p>
        </p:txBody>
      </p:sp>
      <p:grpSp>
        <p:nvGrpSpPr>
          <p:cNvPr id="2067" name="Group 291">
            <a:extLst>
              <a:ext uri="{FF2B5EF4-FFF2-40B4-BE49-F238E27FC236}">
                <a16:creationId xmlns:a16="http://schemas.microsoft.com/office/drawing/2014/main" id="{41E18090-E974-B560-DF46-C5050AAA0184}"/>
              </a:ext>
            </a:extLst>
          </p:cNvPr>
          <p:cNvGrpSpPr>
            <a:grpSpLocks/>
          </p:cNvGrpSpPr>
          <p:nvPr/>
        </p:nvGrpSpPr>
        <p:grpSpPr bwMode="auto">
          <a:xfrm>
            <a:off x="4086225" y="119063"/>
            <a:ext cx="333375" cy="427037"/>
            <a:chOff x="3486" y="576"/>
            <a:chExt cx="1055" cy="1344"/>
          </a:xfrm>
        </p:grpSpPr>
        <p:grpSp>
          <p:nvGrpSpPr>
            <p:cNvPr id="2580" name="Group 80">
              <a:extLst>
                <a:ext uri="{FF2B5EF4-FFF2-40B4-BE49-F238E27FC236}">
                  <a16:creationId xmlns:a16="http://schemas.microsoft.com/office/drawing/2014/main" id="{56634E4A-6618-5396-7F1B-0BB339C15286}"/>
                </a:ext>
              </a:extLst>
            </p:cNvPr>
            <p:cNvGrpSpPr>
              <a:grpSpLocks/>
            </p:cNvGrpSpPr>
            <p:nvPr/>
          </p:nvGrpSpPr>
          <p:grpSpPr bwMode="auto">
            <a:xfrm>
              <a:off x="3508" y="600"/>
              <a:ext cx="1035" cy="1316"/>
              <a:chOff x="1632" y="872"/>
              <a:chExt cx="1776" cy="2268"/>
            </a:xfrm>
          </p:grpSpPr>
          <p:sp>
            <p:nvSpPr>
              <p:cNvPr id="2589" name="AutoShape 81">
                <a:extLst>
                  <a:ext uri="{FF2B5EF4-FFF2-40B4-BE49-F238E27FC236}">
                    <a16:creationId xmlns:a16="http://schemas.microsoft.com/office/drawing/2014/main" id="{1CB325A5-DADF-F08D-C141-C9D66B315993}"/>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90" name="AutoShape 82">
                <a:extLst>
                  <a:ext uri="{FF2B5EF4-FFF2-40B4-BE49-F238E27FC236}">
                    <a16:creationId xmlns:a16="http://schemas.microsoft.com/office/drawing/2014/main" id="{78061EA6-BE40-B50C-8296-E558B55D8E13}"/>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91" name="Oval 83">
                <a:extLst>
                  <a:ext uri="{FF2B5EF4-FFF2-40B4-BE49-F238E27FC236}">
                    <a16:creationId xmlns:a16="http://schemas.microsoft.com/office/drawing/2014/main" id="{B6C1B1A4-F535-4DB9-3EEB-DCF535AAD859}"/>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92" name="Oval 84">
                <a:extLst>
                  <a:ext uri="{FF2B5EF4-FFF2-40B4-BE49-F238E27FC236}">
                    <a16:creationId xmlns:a16="http://schemas.microsoft.com/office/drawing/2014/main" id="{DC16B49F-5466-E6C8-9405-A7A3E40FFD09}"/>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93" name="AutoShape 85">
                <a:extLst>
                  <a:ext uri="{FF2B5EF4-FFF2-40B4-BE49-F238E27FC236}">
                    <a16:creationId xmlns:a16="http://schemas.microsoft.com/office/drawing/2014/main" id="{A7A8F9AC-255B-833F-6DD6-CA5F1AE009C6}"/>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94" name="Rectangle 86">
                <a:extLst>
                  <a:ext uri="{FF2B5EF4-FFF2-40B4-BE49-F238E27FC236}">
                    <a16:creationId xmlns:a16="http://schemas.microsoft.com/office/drawing/2014/main" id="{655DD672-5328-FE6A-6A84-A3898652B88A}"/>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95" name="AutoShape 87">
                <a:extLst>
                  <a:ext uri="{FF2B5EF4-FFF2-40B4-BE49-F238E27FC236}">
                    <a16:creationId xmlns:a16="http://schemas.microsoft.com/office/drawing/2014/main" id="{77741B10-C479-54E0-DD82-9EB624934BA8}"/>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581" name="Group 88">
              <a:extLst>
                <a:ext uri="{FF2B5EF4-FFF2-40B4-BE49-F238E27FC236}">
                  <a16:creationId xmlns:a16="http://schemas.microsoft.com/office/drawing/2014/main" id="{041D6118-5615-977F-33D1-AFCD99D8D1BA}"/>
                </a:ext>
              </a:extLst>
            </p:cNvPr>
            <p:cNvGrpSpPr>
              <a:grpSpLocks/>
            </p:cNvGrpSpPr>
            <p:nvPr/>
          </p:nvGrpSpPr>
          <p:grpSpPr bwMode="auto">
            <a:xfrm>
              <a:off x="3487" y="575"/>
              <a:ext cx="1035" cy="1316"/>
              <a:chOff x="1632" y="872"/>
              <a:chExt cx="1776" cy="2268"/>
            </a:xfrm>
          </p:grpSpPr>
          <p:sp>
            <p:nvSpPr>
              <p:cNvPr id="2582" name="AutoShape 89">
                <a:extLst>
                  <a:ext uri="{FF2B5EF4-FFF2-40B4-BE49-F238E27FC236}">
                    <a16:creationId xmlns:a16="http://schemas.microsoft.com/office/drawing/2014/main" id="{88753BB0-E3A4-3C69-3251-2BC0205FF2C1}"/>
                  </a:ext>
                </a:extLst>
              </p:cNvPr>
              <p:cNvSpPr>
                <a:spLocks noChangeArrowheads="1"/>
              </p:cNvSpPr>
              <p:nvPr/>
            </p:nvSpPr>
            <p:spPr bwMode="auto">
              <a:xfrm rot="19647686" flipH="1">
                <a:off x="1632"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83" name="AutoShape 90">
                <a:extLst>
                  <a:ext uri="{FF2B5EF4-FFF2-40B4-BE49-F238E27FC236}">
                    <a16:creationId xmlns:a16="http://schemas.microsoft.com/office/drawing/2014/main" id="{A847F694-A4D9-ED57-33B3-40E0EE1CDC41}"/>
                  </a:ext>
                </a:extLst>
              </p:cNvPr>
              <p:cNvSpPr>
                <a:spLocks noChangeArrowheads="1"/>
              </p:cNvSpPr>
              <p:nvPr/>
            </p:nvSpPr>
            <p:spPr bwMode="auto">
              <a:xfrm rot="5400000">
                <a:off x="2317"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84" name="Oval 91">
                <a:extLst>
                  <a:ext uri="{FF2B5EF4-FFF2-40B4-BE49-F238E27FC236}">
                    <a16:creationId xmlns:a16="http://schemas.microsoft.com/office/drawing/2014/main" id="{EAC4B9B9-A7CD-6BB0-00CF-5270589EF289}"/>
                  </a:ext>
                </a:extLst>
              </p:cNvPr>
              <p:cNvSpPr>
                <a:spLocks noChangeArrowheads="1"/>
              </p:cNvSpPr>
              <p:nvPr/>
            </p:nvSpPr>
            <p:spPr bwMode="auto">
              <a:xfrm>
                <a:off x="2196" y="872"/>
                <a:ext cx="648" cy="648"/>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85" name="Oval 92">
                <a:extLst>
                  <a:ext uri="{FF2B5EF4-FFF2-40B4-BE49-F238E27FC236}">
                    <a16:creationId xmlns:a16="http://schemas.microsoft.com/office/drawing/2014/main" id="{DA1D91E9-C22D-91B9-8BB6-6C591B87D89F}"/>
                  </a:ext>
                </a:extLst>
              </p:cNvPr>
              <p:cNvSpPr>
                <a:spLocks noChangeArrowheads="1"/>
              </p:cNvSpPr>
              <p:nvPr/>
            </p:nvSpPr>
            <p:spPr bwMode="auto">
              <a:xfrm>
                <a:off x="2184" y="1534"/>
                <a:ext cx="672" cy="672"/>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86" name="AutoShape 93">
                <a:extLst>
                  <a:ext uri="{FF2B5EF4-FFF2-40B4-BE49-F238E27FC236}">
                    <a16:creationId xmlns:a16="http://schemas.microsoft.com/office/drawing/2014/main" id="{AF1569DF-906A-3D0E-D4F3-E5D7FD902ECE}"/>
                  </a:ext>
                </a:extLst>
              </p:cNvPr>
              <p:cNvSpPr>
                <a:spLocks noChangeArrowheads="1"/>
              </p:cNvSpPr>
              <p:nvPr/>
            </p:nvSpPr>
            <p:spPr bwMode="auto">
              <a:xfrm rot="5400000">
                <a:off x="1915"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87" name="Rectangle 94">
                <a:extLst>
                  <a:ext uri="{FF2B5EF4-FFF2-40B4-BE49-F238E27FC236}">
                    <a16:creationId xmlns:a16="http://schemas.microsoft.com/office/drawing/2014/main" id="{B6104F4B-CF41-EB57-5C00-62797B2A1E07}"/>
                  </a:ext>
                </a:extLst>
              </p:cNvPr>
              <p:cNvSpPr>
                <a:spLocks noChangeArrowheads="1"/>
              </p:cNvSpPr>
              <p:nvPr/>
            </p:nvSpPr>
            <p:spPr bwMode="auto">
              <a:xfrm>
                <a:off x="2191" y="1800"/>
                <a:ext cx="666" cy="648"/>
              </a:xfrm>
              <a:prstGeom prst="rect">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88" name="AutoShape 95">
                <a:extLst>
                  <a:ext uri="{FF2B5EF4-FFF2-40B4-BE49-F238E27FC236}">
                    <a16:creationId xmlns:a16="http://schemas.microsoft.com/office/drawing/2014/main" id="{ED2A82C9-145D-2822-D05E-F1DF614D886A}"/>
                  </a:ext>
                </a:extLst>
              </p:cNvPr>
              <p:cNvSpPr>
                <a:spLocks noChangeArrowheads="1"/>
              </p:cNvSpPr>
              <p:nvPr/>
            </p:nvSpPr>
            <p:spPr bwMode="auto">
              <a:xfrm rot="1952314">
                <a:off x="2496"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68" name="Group 292">
            <a:extLst>
              <a:ext uri="{FF2B5EF4-FFF2-40B4-BE49-F238E27FC236}">
                <a16:creationId xmlns:a16="http://schemas.microsoft.com/office/drawing/2014/main" id="{98359D8A-8B8C-D285-FD94-8A9DB4B38EEF}"/>
              </a:ext>
            </a:extLst>
          </p:cNvPr>
          <p:cNvGrpSpPr>
            <a:grpSpLocks/>
          </p:cNvGrpSpPr>
          <p:nvPr/>
        </p:nvGrpSpPr>
        <p:grpSpPr bwMode="auto">
          <a:xfrm>
            <a:off x="5000625" y="103188"/>
            <a:ext cx="333375" cy="466725"/>
            <a:chOff x="4582" y="576"/>
            <a:chExt cx="1055" cy="1344"/>
          </a:xfrm>
        </p:grpSpPr>
        <p:grpSp>
          <p:nvGrpSpPr>
            <p:cNvPr id="2564" name="Group 97">
              <a:extLst>
                <a:ext uri="{FF2B5EF4-FFF2-40B4-BE49-F238E27FC236}">
                  <a16:creationId xmlns:a16="http://schemas.microsoft.com/office/drawing/2014/main" id="{F781EB7E-0A16-D60C-BBE9-B2F8ED9C5338}"/>
                </a:ext>
              </a:extLst>
            </p:cNvPr>
            <p:cNvGrpSpPr>
              <a:grpSpLocks/>
            </p:cNvGrpSpPr>
            <p:nvPr/>
          </p:nvGrpSpPr>
          <p:grpSpPr bwMode="auto">
            <a:xfrm>
              <a:off x="4604" y="600"/>
              <a:ext cx="1035" cy="1316"/>
              <a:chOff x="1632" y="872"/>
              <a:chExt cx="1776" cy="2268"/>
            </a:xfrm>
          </p:grpSpPr>
          <p:sp>
            <p:nvSpPr>
              <p:cNvPr id="2573" name="AutoShape 98">
                <a:extLst>
                  <a:ext uri="{FF2B5EF4-FFF2-40B4-BE49-F238E27FC236}">
                    <a16:creationId xmlns:a16="http://schemas.microsoft.com/office/drawing/2014/main" id="{CD387683-D6C6-7C64-C909-EE7E268FE52C}"/>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4" name="AutoShape 99">
                <a:extLst>
                  <a:ext uri="{FF2B5EF4-FFF2-40B4-BE49-F238E27FC236}">
                    <a16:creationId xmlns:a16="http://schemas.microsoft.com/office/drawing/2014/main" id="{46E9B19F-8758-AF27-1571-372194869060}"/>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5" name="Oval 100">
                <a:extLst>
                  <a:ext uri="{FF2B5EF4-FFF2-40B4-BE49-F238E27FC236}">
                    <a16:creationId xmlns:a16="http://schemas.microsoft.com/office/drawing/2014/main" id="{57C2A8DA-A488-1B5C-FC25-F9B8417D24CD}"/>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6" name="Oval 101">
                <a:extLst>
                  <a:ext uri="{FF2B5EF4-FFF2-40B4-BE49-F238E27FC236}">
                    <a16:creationId xmlns:a16="http://schemas.microsoft.com/office/drawing/2014/main" id="{2F708C8D-14AA-0A1E-9F3D-1042C17BB390}"/>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7" name="AutoShape 102">
                <a:extLst>
                  <a:ext uri="{FF2B5EF4-FFF2-40B4-BE49-F238E27FC236}">
                    <a16:creationId xmlns:a16="http://schemas.microsoft.com/office/drawing/2014/main" id="{435652DA-DF57-7FBF-3DCA-D7FA5D9BAA88}"/>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8" name="Rectangle 103">
                <a:extLst>
                  <a:ext uri="{FF2B5EF4-FFF2-40B4-BE49-F238E27FC236}">
                    <a16:creationId xmlns:a16="http://schemas.microsoft.com/office/drawing/2014/main" id="{251335A4-3BD4-9E99-C075-135C9E667BFA}"/>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9" name="AutoShape 104">
                <a:extLst>
                  <a:ext uri="{FF2B5EF4-FFF2-40B4-BE49-F238E27FC236}">
                    <a16:creationId xmlns:a16="http://schemas.microsoft.com/office/drawing/2014/main" id="{D326E0C8-7062-2899-20CE-9B20F09971A3}"/>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565" name="Group 105">
              <a:extLst>
                <a:ext uri="{FF2B5EF4-FFF2-40B4-BE49-F238E27FC236}">
                  <a16:creationId xmlns:a16="http://schemas.microsoft.com/office/drawing/2014/main" id="{41249B2D-7E7C-7492-E6F8-FD95A133F89F}"/>
                </a:ext>
              </a:extLst>
            </p:cNvPr>
            <p:cNvGrpSpPr>
              <a:grpSpLocks/>
            </p:cNvGrpSpPr>
            <p:nvPr/>
          </p:nvGrpSpPr>
          <p:grpSpPr bwMode="auto">
            <a:xfrm>
              <a:off x="4583" y="575"/>
              <a:ext cx="1035" cy="1316"/>
              <a:chOff x="1632" y="872"/>
              <a:chExt cx="1776" cy="2268"/>
            </a:xfrm>
          </p:grpSpPr>
          <p:sp>
            <p:nvSpPr>
              <p:cNvPr id="2566" name="AutoShape 106">
                <a:extLst>
                  <a:ext uri="{FF2B5EF4-FFF2-40B4-BE49-F238E27FC236}">
                    <a16:creationId xmlns:a16="http://schemas.microsoft.com/office/drawing/2014/main" id="{3EB85CBA-38D1-8087-4C51-C887217F2564}"/>
                  </a:ext>
                </a:extLst>
              </p:cNvPr>
              <p:cNvSpPr>
                <a:spLocks noChangeArrowheads="1"/>
              </p:cNvSpPr>
              <p:nvPr/>
            </p:nvSpPr>
            <p:spPr bwMode="auto">
              <a:xfrm rot="19647686" flipH="1">
                <a:off x="1632"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67" name="AutoShape 107">
                <a:extLst>
                  <a:ext uri="{FF2B5EF4-FFF2-40B4-BE49-F238E27FC236}">
                    <a16:creationId xmlns:a16="http://schemas.microsoft.com/office/drawing/2014/main" id="{98114961-76F4-7C39-EBC8-5603125D142D}"/>
                  </a:ext>
                </a:extLst>
              </p:cNvPr>
              <p:cNvSpPr>
                <a:spLocks noChangeArrowheads="1"/>
              </p:cNvSpPr>
              <p:nvPr/>
            </p:nvSpPr>
            <p:spPr bwMode="auto">
              <a:xfrm rot="5400000">
                <a:off x="2317"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68" name="Oval 108">
                <a:extLst>
                  <a:ext uri="{FF2B5EF4-FFF2-40B4-BE49-F238E27FC236}">
                    <a16:creationId xmlns:a16="http://schemas.microsoft.com/office/drawing/2014/main" id="{2204CD5F-FA8A-5715-3B39-1378B54B6C9F}"/>
                  </a:ext>
                </a:extLst>
              </p:cNvPr>
              <p:cNvSpPr>
                <a:spLocks noChangeArrowheads="1"/>
              </p:cNvSpPr>
              <p:nvPr/>
            </p:nvSpPr>
            <p:spPr bwMode="auto">
              <a:xfrm>
                <a:off x="2196" y="872"/>
                <a:ext cx="648" cy="648"/>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69" name="Oval 109">
                <a:extLst>
                  <a:ext uri="{FF2B5EF4-FFF2-40B4-BE49-F238E27FC236}">
                    <a16:creationId xmlns:a16="http://schemas.microsoft.com/office/drawing/2014/main" id="{8F8DBF7B-C3D0-B13E-7A6C-4AED0A57301D}"/>
                  </a:ext>
                </a:extLst>
              </p:cNvPr>
              <p:cNvSpPr>
                <a:spLocks noChangeArrowheads="1"/>
              </p:cNvSpPr>
              <p:nvPr/>
            </p:nvSpPr>
            <p:spPr bwMode="auto">
              <a:xfrm>
                <a:off x="2184" y="1534"/>
                <a:ext cx="672" cy="672"/>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0" name="AutoShape 110">
                <a:extLst>
                  <a:ext uri="{FF2B5EF4-FFF2-40B4-BE49-F238E27FC236}">
                    <a16:creationId xmlns:a16="http://schemas.microsoft.com/office/drawing/2014/main" id="{3DF60735-6CC0-968C-63EA-EB12C1FEB1CF}"/>
                  </a:ext>
                </a:extLst>
              </p:cNvPr>
              <p:cNvSpPr>
                <a:spLocks noChangeArrowheads="1"/>
              </p:cNvSpPr>
              <p:nvPr/>
            </p:nvSpPr>
            <p:spPr bwMode="auto">
              <a:xfrm rot="5400000">
                <a:off x="1915"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1" name="Rectangle 111">
                <a:extLst>
                  <a:ext uri="{FF2B5EF4-FFF2-40B4-BE49-F238E27FC236}">
                    <a16:creationId xmlns:a16="http://schemas.microsoft.com/office/drawing/2014/main" id="{F4B088BE-8501-7DB1-F1A1-7722E57E0FC8}"/>
                  </a:ext>
                </a:extLst>
              </p:cNvPr>
              <p:cNvSpPr>
                <a:spLocks noChangeArrowheads="1"/>
              </p:cNvSpPr>
              <p:nvPr/>
            </p:nvSpPr>
            <p:spPr bwMode="auto">
              <a:xfrm>
                <a:off x="2191" y="1800"/>
                <a:ext cx="666" cy="64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72" name="AutoShape 112">
                <a:extLst>
                  <a:ext uri="{FF2B5EF4-FFF2-40B4-BE49-F238E27FC236}">
                    <a16:creationId xmlns:a16="http://schemas.microsoft.com/office/drawing/2014/main" id="{FD3C1CAD-195A-823D-6BB0-F91AF2093234}"/>
                  </a:ext>
                </a:extLst>
              </p:cNvPr>
              <p:cNvSpPr>
                <a:spLocks noChangeArrowheads="1"/>
              </p:cNvSpPr>
              <p:nvPr/>
            </p:nvSpPr>
            <p:spPr bwMode="auto">
              <a:xfrm rot="1952314">
                <a:off x="2496"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69" name="Group 284">
            <a:extLst>
              <a:ext uri="{FF2B5EF4-FFF2-40B4-BE49-F238E27FC236}">
                <a16:creationId xmlns:a16="http://schemas.microsoft.com/office/drawing/2014/main" id="{B8D5589D-E467-0F14-2FB0-C6CD9C31FED7}"/>
              </a:ext>
            </a:extLst>
          </p:cNvPr>
          <p:cNvGrpSpPr>
            <a:grpSpLocks/>
          </p:cNvGrpSpPr>
          <p:nvPr/>
        </p:nvGrpSpPr>
        <p:grpSpPr bwMode="auto">
          <a:xfrm>
            <a:off x="4395788" y="119063"/>
            <a:ext cx="328612" cy="387350"/>
            <a:chOff x="3486" y="2380"/>
            <a:chExt cx="1055" cy="1344"/>
          </a:xfrm>
        </p:grpSpPr>
        <p:grpSp>
          <p:nvGrpSpPr>
            <p:cNvPr id="2548" name="Group 165">
              <a:extLst>
                <a:ext uri="{FF2B5EF4-FFF2-40B4-BE49-F238E27FC236}">
                  <a16:creationId xmlns:a16="http://schemas.microsoft.com/office/drawing/2014/main" id="{74CE26F5-7D63-6903-72F1-B0F38DEC10D0}"/>
                </a:ext>
              </a:extLst>
            </p:cNvPr>
            <p:cNvGrpSpPr>
              <a:grpSpLocks/>
            </p:cNvGrpSpPr>
            <p:nvPr/>
          </p:nvGrpSpPr>
          <p:grpSpPr bwMode="auto">
            <a:xfrm>
              <a:off x="3508" y="2404"/>
              <a:ext cx="1035" cy="1316"/>
              <a:chOff x="1632" y="872"/>
              <a:chExt cx="1776" cy="2268"/>
            </a:xfrm>
          </p:grpSpPr>
          <p:sp>
            <p:nvSpPr>
              <p:cNvPr id="2557" name="AutoShape 166">
                <a:extLst>
                  <a:ext uri="{FF2B5EF4-FFF2-40B4-BE49-F238E27FC236}">
                    <a16:creationId xmlns:a16="http://schemas.microsoft.com/office/drawing/2014/main" id="{42D280F2-CFBF-87D4-A7C3-E5A7606A82E9}"/>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8" name="AutoShape 167">
                <a:extLst>
                  <a:ext uri="{FF2B5EF4-FFF2-40B4-BE49-F238E27FC236}">
                    <a16:creationId xmlns:a16="http://schemas.microsoft.com/office/drawing/2014/main" id="{CC48C401-5EB4-E5FF-3282-920FA5D7C293}"/>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9" name="Oval 168">
                <a:extLst>
                  <a:ext uri="{FF2B5EF4-FFF2-40B4-BE49-F238E27FC236}">
                    <a16:creationId xmlns:a16="http://schemas.microsoft.com/office/drawing/2014/main" id="{9491F505-60AF-40E4-8372-CB718BDB9187}"/>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60" name="Oval 169">
                <a:extLst>
                  <a:ext uri="{FF2B5EF4-FFF2-40B4-BE49-F238E27FC236}">
                    <a16:creationId xmlns:a16="http://schemas.microsoft.com/office/drawing/2014/main" id="{F4F2CC24-8DF6-2008-5C33-CAB9C7EEF4B9}"/>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61" name="AutoShape 170">
                <a:extLst>
                  <a:ext uri="{FF2B5EF4-FFF2-40B4-BE49-F238E27FC236}">
                    <a16:creationId xmlns:a16="http://schemas.microsoft.com/office/drawing/2014/main" id="{CCF7B3DA-F25B-A9C6-50C5-F31CDA0A2054}"/>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62" name="Rectangle 171">
                <a:extLst>
                  <a:ext uri="{FF2B5EF4-FFF2-40B4-BE49-F238E27FC236}">
                    <a16:creationId xmlns:a16="http://schemas.microsoft.com/office/drawing/2014/main" id="{7A166C31-F31B-B047-C157-16E6F4406237}"/>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63" name="AutoShape 172">
                <a:extLst>
                  <a:ext uri="{FF2B5EF4-FFF2-40B4-BE49-F238E27FC236}">
                    <a16:creationId xmlns:a16="http://schemas.microsoft.com/office/drawing/2014/main" id="{2F5B3F8A-EDC9-6192-871E-E992A1EA16EE}"/>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549" name="Group 173">
              <a:extLst>
                <a:ext uri="{FF2B5EF4-FFF2-40B4-BE49-F238E27FC236}">
                  <a16:creationId xmlns:a16="http://schemas.microsoft.com/office/drawing/2014/main" id="{46AF2087-8F05-AC1C-9C7D-E2D69064DB5D}"/>
                </a:ext>
              </a:extLst>
            </p:cNvPr>
            <p:cNvGrpSpPr>
              <a:grpSpLocks/>
            </p:cNvGrpSpPr>
            <p:nvPr/>
          </p:nvGrpSpPr>
          <p:grpSpPr bwMode="auto">
            <a:xfrm>
              <a:off x="3487" y="2379"/>
              <a:ext cx="1035" cy="1316"/>
              <a:chOff x="1632" y="872"/>
              <a:chExt cx="1776" cy="2268"/>
            </a:xfrm>
          </p:grpSpPr>
          <p:sp>
            <p:nvSpPr>
              <p:cNvPr id="2550" name="AutoShape 174">
                <a:extLst>
                  <a:ext uri="{FF2B5EF4-FFF2-40B4-BE49-F238E27FC236}">
                    <a16:creationId xmlns:a16="http://schemas.microsoft.com/office/drawing/2014/main" id="{F003B92B-1416-24EF-8483-2184323979D9}"/>
                  </a:ext>
                </a:extLst>
              </p:cNvPr>
              <p:cNvSpPr>
                <a:spLocks noChangeArrowheads="1"/>
              </p:cNvSpPr>
              <p:nvPr/>
            </p:nvSpPr>
            <p:spPr bwMode="auto">
              <a:xfrm rot="19647686" flipH="1">
                <a:off x="1632"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1" name="AutoShape 175">
                <a:extLst>
                  <a:ext uri="{FF2B5EF4-FFF2-40B4-BE49-F238E27FC236}">
                    <a16:creationId xmlns:a16="http://schemas.microsoft.com/office/drawing/2014/main" id="{F72DB80C-E637-ABDC-5A1A-31E6DD69D713}"/>
                  </a:ext>
                </a:extLst>
              </p:cNvPr>
              <p:cNvSpPr>
                <a:spLocks noChangeArrowheads="1"/>
              </p:cNvSpPr>
              <p:nvPr/>
            </p:nvSpPr>
            <p:spPr bwMode="auto">
              <a:xfrm rot="5400000">
                <a:off x="2317"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2" name="Oval 176">
                <a:extLst>
                  <a:ext uri="{FF2B5EF4-FFF2-40B4-BE49-F238E27FC236}">
                    <a16:creationId xmlns:a16="http://schemas.microsoft.com/office/drawing/2014/main" id="{6C4C2059-BB92-6F93-D228-8D41D6155801}"/>
                  </a:ext>
                </a:extLst>
              </p:cNvPr>
              <p:cNvSpPr>
                <a:spLocks noChangeArrowheads="1"/>
              </p:cNvSpPr>
              <p:nvPr/>
            </p:nvSpPr>
            <p:spPr bwMode="auto">
              <a:xfrm>
                <a:off x="2196" y="872"/>
                <a:ext cx="648" cy="648"/>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3" name="Oval 177">
                <a:extLst>
                  <a:ext uri="{FF2B5EF4-FFF2-40B4-BE49-F238E27FC236}">
                    <a16:creationId xmlns:a16="http://schemas.microsoft.com/office/drawing/2014/main" id="{030FCC13-E599-C154-1B2F-12013D052875}"/>
                  </a:ext>
                </a:extLst>
              </p:cNvPr>
              <p:cNvSpPr>
                <a:spLocks noChangeArrowheads="1"/>
              </p:cNvSpPr>
              <p:nvPr/>
            </p:nvSpPr>
            <p:spPr bwMode="auto">
              <a:xfrm>
                <a:off x="2184" y="1534"/>
                <a:ext cx="672" cy="672"/>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4" name="AutoShape 178">
                <a:extLst>
                  <a:ext uri="{FF2B5EF4-FFF2-40B4-BE49-F238E27FC236}">
                    <a16:creationId xmlns:a16="http://schemas.microsoft.com/office/drawing/2014/main" id="{CAD228FA-AC2F-F7EB-B602-2CD99EC58AC2}"/>
                  </a:ext>
                </a:extLst>
              </p:cNvPr>
              <p:cNvSpPr>
                <a:spLocks noChangeArrowheads="1"/>
              </p:cNvSpPr>
              <p:nvPr/>
            </p:nvSpPr>
            <p:spPr bwMode="auto">
              <a:xfrm rot="5400000">
                <a:off x="1915"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5" name="Rectangle 179">
                <a:extLst>
                  <a:ext uri="{FF2B5EF4-FFF2-40B4-BE49-F238E27FC236}">
                    <a16:creationId xmlns:a16="http://schemas.microsoft.com/office/drawing/2014/main" id="{BDBAA25C-6A8B-3DAA-1A1A-DC5D2D36FFAE}"/>
                  </a:ext>
                </a:extLst>
              </p:cNvPr>
              <p:cNvSpPr>
                <a:spLocks noChangeArrowheads="1"/>
              </p:cNvSpPr>
              <p:nvPr/>
            </p:nvSpPr>
            <p:spPr bwMode="auto">
              <a:xfrm>
                <a:off x="2191" y="1800"/>
                <a:ext cx="666" cy="648"/>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56" name="AutoShape 180">
                <a:extLst>
                  <a:ext uri="{FF2B5EF4-FFF2-40B4-BE49-F238E27FC236}">
                    <a16:creationId xmlns:a16="http://schemas.microsoft.com/office/drawing/2014/main" id="{17F8343F-4305-C0D4-E114-737B28CC2115}"/>
                  </a:ext>
                </a:extLst>
              </p:cNvPr>
              <p:cNvSpPr>
                <a:spLocks noChangeArrowheads="1"/>
              </p:cNvSpPr>
              <p:nvPr/>
            </p:nvSpPr>
            <p:spPr bwMode="auto">
              <a:xfrm rot="1952314">
                <a:off x="2496"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0" name="Group 283">
            <a:extLst>
              <a:ext uri="{FF2B5EF4-FFF2-40B4-BE49-F238E27FC236}">
                <a16:creationId xmlns:a16="http://schemas.microsoft.com/office/drawing/2014/main" id="{AC5D242A-4CCE-8019-BAAE-B67B3CFDB5C9}"/>
              </a:ext>
            </a:extLst>
          </p:cNvPr>
          <p:cNvGrpSpPr>
            <a:grpSpLocks/>
          </p:cNvGrpSpPr>
          <p:nvPr/>
        </p:nvGrpSpPr>
        <p:grpSpPr bwMode="auto">
          <a:xfrm>
            <a:off x="4700588" y="119063"/>
            <a:ext cx="328612" cy="387350"/>
            <a:chOff x="4582" y="2380"/>
            <a:chExt cx="1055" cy="1344"/>
          </a:xfrm>
        </p:grpSpPr>
        <p:grpSp>
          <p:nvGrpSpPr>
            <p:cNvPr id="2532" name="Group 182">
              <a:extLst>
                <a:ext uri="{FF2B5EF4-FFF2-40B4-BE49-F238E27FC236}">
                  <a16:creationId xmlns:a16="http://schemas.microsoft.com/office/drawing/2014/main" id="{E127F3D1-7888-D9F3-1B78-0C4A54D256A1}"/>
                </a:ext>
              </a:extLst>
            </p:cNvPr>
            <p:cNvGrpSpPr>
              <a:grpSpLocks/>
            </p:cNvGrpSpPr>
            <p:nvPr/>
          </p:nvGrpSpPr>
          <p:grpSpPr bwMode="auto">
            <a:xfrm>
              <a:off x="4604" y="2404"/>
              <a:ext cx="1035" cy="1316"/>
              <a:chOff x="1632" y="872"/>
              <a:chExt cx="1776" cy="2268"/>
            </a:xfrm>
          </p:grpSpPr>
          <p:sp>
            <p:nvSpPr>
              <p:cNvPr id="2541" name="AutoShape 183">
                <a:extLst>
                  <a:ext uri="{FF2B5EF4-FFF2-40B4-BE49-F238E27FC236}">
                    <a16:creationId xmlns:a16="http://schemas.microsoft.com/office/drawing/2014/main" id="{E9F551E8-ED79-50D3-6CC4-5ABC0490FF64}"/>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42" name="AutoShape 184">
                <a:extLst>
                  <a:ext uri="{FF2B5EF4-FFF2-40B4-BE49-F238E27FC236}">
                    <a16:creationId xmlns:a16="http://schemas.microsoft.com/office/drawing/2014/main" id="{382165FE-E654-DA2C-6F21-9A082F839D6A}"/>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43" name="Oval 185">
                <a:extLst>
                  <a:ext uri="{FF2B5EF4-FFF2-40B4-BE49-F238E27FC236}">
                    <a16:creationId xmlns:a16="http://schemas.microsoft.com/office/drawing/2014/main" id="{DBA026B2-81C3-357C-ED6E-F08AAB02C08A}"/>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44" name="Oval 186">
                <a:extLst>
                  <a:ext uri="{FF2B5EF4-FFF2-40B4-BE49-F238E27FC236}">
                    <a16:creationId xmlns:a16="http://schemas.microsoft.com/office/drawing/2014/main" id="{CDCA0A7B-2FA0-88F8-6A8C-19C6DE3D1889}"/>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45" name="AutoShape 187">
                <a:extLst>
                  <a:ext uri="{FF2B5EF4-FFF2-40B4-BE49-F238E27FC236}">
                    <a16:creationId xmlns:a16="http://schemas.microsoft.com/office/drawing/2014/main" id="{58E2916F-09F3-2DBE-1F52-1C445A52B28A}"/>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46" name="Rectangle 188">
                <a:extLst>
                  <a:ext uri="{FF2B5EF4-FFF2-40B4-BE49-F238E27FC236}">
                    <a16:creationId xmlns:a16="http://schemas.microsoft.com/office/drawing/2014/main" id="{90238CFD-975C-7685-7636-439B076A91A3}"/>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47" name="AutoShape 189">
                <a:extLst>
                  <a:ext uri="{FF2B5EF4-FFF2-40B4-BE49-F238E27FC236}">
                    <a16:creationId xmlns:a16="http://schemas.microsoft.com/office/drawing/2014/main" id="{CBBD5DDB-8B99-5A0B-47F8-C3D03CF70999}"/>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533" name="Group 190">
              <a:extLst>
                <a:ext uri="{FF2B5EF4-FFF2-40B4-BE49-F238E27FC236}">
                  <a16:creationId xmlns:a16="http://schemas.microsoft.com/office/drawing/2014/main" id="{CF287056-FA65-1498-1760-C888D79A67AE}"/>
                </a:ext>
              </a:extLst>
            </p:cNvPr>
            <p:cNvGrpSpPr>
              <a:grpSpLocks/>
            </p:cNvGrpSpPr>
            <p:nvPr/>
          </p:nvGrpSpPr>
          <p:grpSpPr bwMode="auto">
            <a:xfrm>
              <a:off x="4583" y="2379"/>
              <a:ext cx="1035" cy="1316"/>
              <a:chOff x="1632" y="872"/>
              <a:chExt cx="1776" cy="2268"/>
            </a:xfrm>
          </p:grpSpPr>
          <p:sp>
            <p:nvSpPr>
              <p:cNvPr id="2534" name="AutoShape 191">
                <a:extLst>
                  <a:ext uri="{FF2B5EF4-FFF2-40B4-BE49-F238E27FC236}">
                    <a16:creationId xmlns:a16="http://schemas.microsoft.com/office/drawing/2014/main" id="{F209F8C4-1E8E-CD60-C20D-08810539DA19}"/>
                  </a:ext>
                </a:extLst>
              </p:cNvPr>
              <p:cNvSpPr>
                <a:spLocks noChangeArrowheads="1"/>
              </p:cNvSpPr>
              <p:nvPr/>
            </p:nvSpPr>
            <p:spPr bwMode="auto">
              <a:xfrm rot="19647686" flipH="1">
                <a:off x="1632"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35" name="AutoShape 192">
                <a:extLst>
                  <a:ext uri="{FF2B5EF4-FFF2-40B4-BE49-F238E27FC236}">
                    <a16:creationId xmlns:a16="http://schemas.microsoft.com/office/drawing/2014/main" id="{C23544BF-CC2B-3F2A-28B8-A15A981BC8DF}"/>
                  </a:ext>
                </a:extLst>
              </p:cNvPr>
              <p:cNvSpPr>
                <a:spLocks noChangeArrowheads="1"/>
              </p:cNvSpPr>
              <p:nvPr/>
            </p:nvSpPr>
            <p:spPr bwMode="auto">
              <a:xfrm rot="5400000">
                <a:off x="2317"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36" name="Oval 193">
                <a:extLst>
                  <a:ext uri="{FF2B5EF4-FFF2-40B4-BE49-F238E27FC236}">
                    <a16:creationId xmlns:a16="http://schemas.microsoft.com/office/drawing/2014/main" id="{1285FFE7-C72D-E6DA-32B9-02C7B1B7F62D}"/>
                  </a:ext>
                </a:extLst>
              </p:cNvPr>
              <p:cNvSpPr>
                <a:spLocks noChangeArrowheads="1"/>
              </p:cNvSpPr>
              <p:nvPr/>
            </p:nvSpPr>
            <p:spPr bwMode="auto">
              <a:xfrm>
                <a:off x="2196" y="872"/>
                <a:ext cx="648" cy="648"/>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37" name="Oval 194">
                <a:extLst>
                  <a:ext uri="{FF2B5EF4-FFF2-40B4-BE49-F238E27FC236}">
                    <a16:creationId xmlns:a16="http://schemas.microsoft.com/office/drawing/2014/main" id="{D5771563-2120-169E-EF50-6EE113B4C17C}"/>
                  </a:ext>
                </a:extLst>
              </p:cNvPr>
              <p:cNvSpPr>
                <a:spLocks noChangeArrowheads="1"/>
              </p:cNvSpPr>
              <p:nvPr/>
            </p:nvSpPr>
            <p:spPr bwMode="auto">
              <a:xfrm>
                <a:off x="2184" y="1534"/>
                <a:ext cx="672" cy="672"/>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38" name="AutoShape 195">
                <a:extLst>
                  <a:ext uri="{FF2B5EF4-FFF2-40B4-BE49-F238E27FC236}">
                    <a16:creationId xmlns:a16="http://schemas.microsoft.com/office/drawing/2014/main" id="{5B7E995F-6ECA-15D4-0C7E-47CCF4135D7D}"/>
                  </a:ext>
                </a:extLst>
              </p:cNvPr>
              <p:cNvSpPr>
                <a:spLocks noChangeArrowheads="1"/>
              </p:cNvSpPr>
              <p:nvPr/>
            </p:nvSpPr>
            <p:spPr bwMode="auto">
              <a:xfrm rot="5400000">
                <a:off x="1915"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39" name="Rectangle 196">
                <a:extLst>
                  <a:ext uri="{FF2B5EF4-FFF2-40B4-BE49-F238E27FC236}">
                    <a16:creationId xmlns:a16="http://schemas.microsoft.com/office/drawing/2014/main" id="{EE95F1FE-5AA1-1002-2F4F-01330A68A5CB}"/>
                  </a:ext>
                </a:extLst>
              </p:cNvPr>
              <p:cNvSpPr>
                <a:spLocks noChangeArrowheads="1"/>
              </p:cNvSpPr>
              <p:nvPr/>
            </p:nvSpPr>
            <p:spPr bwMode="auto">
              <a:xfrm>
                <a:off x="2191" y="1800"/>
                <a:ext cx="666" cy="64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40" name="AutoShape 197">
                <a:extLst>
                  <a:ext uri="{FF2B5EF4-FFF2-40B4-BE49-F238E27FC236}">
                    <a16:creationId xmlns:a16="http://schemas.microsoft.com/office/drawing/2014/main" id="{0B523F1B-C592-A876-33E2-AC9D908EEB1B}"/>
                  </a:ext>
                </a:extLst>
              </p:cNvPr>
              <p:cNvSpPr>
                <a:spLocks noChangeArrowheads="1"/>
              </p:cNvSpPr>
              <p:nvPr/>
            </p:nvSpPr>
            <p:spPr bwMode="auto">
              <a:xfrm rot="1952314">
                <a:off x="2496"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1" name="Group 287">
            <a:extLst>
              <a:ext uri="{FF2B5EF4-FFF2-40B4-BE49-F238E27FC236}">
                <a16:creationId xmlns:a16="http://schemas.microsoft.com/office/drawing/2014/main" id="{E7C9B25C-829B-D9AC-427B-5DF17AC5618E}"/>
              </a:ext>
            </a:extLst>
          </p:cNvPr>
          <p:cNvGrpSpPr>
            <a:grpSpLocks/>
          </p:cNvGrpSpPr>
          <p:nvPr/>
        </p:nvGrpSpPr>
        <p:grpSpPr bwMode="auto">
          <a:xfrm>
            <a:off x="5310188" y="179388"/>
            <a:ext cx="328612" cy="388937"/>
            <a:chOff x="201" y="2380"/>
            <a:chExt cx="1055" cy="1344"/>
          </a:xfrm>
        </p:grpSpPr>
        <p:grpSp>
          <p:nvGrpSpPr>
            <p:cNvPr id="2516" name="Group 114">
              <a:extLst>
                <a:ext uri="{FF2B5EF4-FFF2-40B4-BE49-F238E27FC236}">
                  <a16:creationId xmlns:a16="http://schemas.microsoft.com/office/drawing/2014/main" id="{A67E06F4-3077-CEA0-6932-7AF5C6E07F7A}"/>
                </a:ext>
              </a:extLst>
            </p:cNvPr>
            <p:cNvGrpSpPr>
              <a:grpSpLocks/>
            </p:cNvGrpSpPr>
            <p:nvPr/>
          </p:nvGrpSpPr>
          <p:grpSpPr bwMode="auto">
            <a:xfrm>
              <a:off x="223" y="2404"/>
              <a:ext cx="1035" cy="1316"/>
              <a:chOff x="1632" y="872"/>
              <a:chExt cx="1776" cy="2268"/>
            </a:xfrm>
          </p:grpSpPr>
          <p:sp>
            <p:nvSpPr>
              <p:cNvPr id="2525" name="AutoShape 115">
                <a:extLst>
                  <a:ext uri="{FF2B5EF4-FFF2-40B4-BE49-F238E27FC236}">
                    <a16:creationId xmlns:a16="http://schemas.microsoft.com/office/drawing/2014/main" id="{413C60AB-A93A-80C4-A451-45FF8104453F}"/>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6" name="AutoShape 116">
                <a:extLst>
                  <a:ext uri="{FF2B5EF4-FFF2-40B4-BE49-F238E27FC236}">
                    <a16:creationId xmlns:a16="http://schemas.microsoft.com/office/drawing/2014/main" id="{3EE109EC-E697-F529-5B75-C47A913312E3}"/>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7" name="Oval 117">
                <a:extLst>
                  <a:ext uri="{FF2B5EF4-FFF2-40B4-BE49-F238E27FC236}">
                    <a16:creationId xmlns:a16="http://schemas.microsoft.com/office/drawing/2014/main" id="{B7A2CF71-3CD3-2160-9025-B1CDE675AC10}"/>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8" name="Oval 118">
                <a:extLst>
                  <a:ext uri="{FF2B5EF4-FFF2-40B4-BE49-F238E27FC236}">
                    <a16:creationId xmlns:a16="http://schemas.microsoft.com/office/drawing/2014/main" id="{D66CAD20-F0B0-4D14-C1B6-0D7840F20DCD}"/>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9" name="AutoShape 119">
                <a:extLst>
                  <a:ext uri="{FF2B5EF4-FFF2-40B4-BE49-F238E27FC236}">
                    <a16:creationId xmlns:a16="http://schemas.microsoft.com/office/drawing/2014/main" id="{BFF819E2-95A3-4103-AB9C-09A5CF4C3672}"/>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30" name="Rectangle 120">
                <a:extLst>
                  <a:ext uri="{FF2B5EF4-FFF2-40B4-BE49-F238E27FC236}">
                    <a16:creationId xmlns:a16="http://schemas.microsoft.com/office/drawing/2014/main" id="{F122B227-4917-153E-616B-2F1FE13F90AD}"/>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31" name="AutoShape 121">
                <a:extLst>
                  <a:ext uri="{FF2B5EF4-FFF2-40B4-BE49-F238E27FC236}">
                    <a16:creationId xmlns:a16="http://schemas.microsoft.com/office/drawing/2014/main" id="{9AEB2517-2454-32B5-6C7D-B5C577500E8C}"/>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517" name="Group 122">
              <a:extLst>
                <a:ext uri="{FF2B5EF4-FFF2-40B4-BE49-F238E27FC236}">
                  <a16:creationId xmlns:a16="http://schemas.microsoft.com/office/drawing/2014/main" id="{4F74D0E8-7877-9BEE-73B4-983EC8BCA72B}"/>
                </a:ext>
              </a:extLst>
            </p:cNvPr>
            <p:cNvGrpSpPr>
              <a:grpSpLocks/>
            </p:cNvGrpSpPr>
            <p:nvPr/>
          </p:nvGrpSpPr>
          <p:grpSpPr bwMode="auto">
            <a:xfrm>
              <a:off x="202" y="2379"/>
              <a:ext cx="1035" cy="1316"/>
              <a:chOff x="1632" y="872"/>
              <a:chExt cx="1776" cy="2268"/>
            </a:xfrm>
          </p:grpSpPr>
          <p:sp>
            <p:nvSpPr>
              <p:cNvPr id="2518" name="AutoShape 123">
                <a:extLst>
                  <a:ext uri="{FF2B5EF4-FFF2-40B4-BE49-F238E27FC236}">
                    <a16:creationId xmlns:a16="http://schemas.microsoft.com/office/drawing/2014/main" id="{E7F7ABA4-2D68-B7F4-BA9B-1E1537C72D23}"/>
                  </a:ext>
                </a:extLst>
              </p:cNvPr>
              <p:cNvSpPr>
                <a:spLocks noChangeArrowheads="1"/>
              </p:cNvSpPr>
              <p:nvPr/>
            </p:nvSpPr>
            <p:spPr bwMode="auto">
              <a:xfrm rot="19647686" flipH="1">
                <a:off x="1632"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19" name="AutoShape 124">
                <a:extLst>
                  <a:ext uri="{FF2B5EF4-FFF2-40B4-BE49-F238E27FC236}">
                    <a16:creationId xmlns:a16="http://schemas.microsoft.com/office/drawing/2014/main" id="{A8B75923-24C8-99E6-4257-19035B7EC26E}"/>
                  </a:ext>
                </a:extLst>
              </p:cNvPr>
              <p:cNvSpPr>
                <a:spLocks noChangeArrowheads="1"/>
              </p:cNvSpPr>
              <p:nvPr/>
            </p:nvSpPr>
            <p:spPr bwMode="auto">
              <a:xfrm rot="5400000">
                <a:off x="2317"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0" name="Oval 125">
                <a:extLst>
                  <a:ext uri="{FF2B5EF4-FFF2-40B4-BE49-F238E27FC236}">
                    <a16:creationId xmlns:a16="http://schemas.microsoft.com/office/drawing/2014/main" id="{43D570C0-D411-3CE4-2F2A-B9A47A1C0C44}"/>
                  </a:ext>
                </a:extLst>
              </p:cNvPr>
              <p:cNvSpPr>
                <a:spLocks noChangeArrowheads="1"/>
              </p:cNvSpPr>
              <p:nvPr/>
            </p:nvSpPr>
            <p:spPr bwMode="auto">
              <a:xfrm>
                <a:off x="2196" y="872"/>
                <a:ext cx="648" cy="648"/>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1" name="Oval 126">
                <a:extLst>
                  <a:ext uri="{FF2B5EF4-FFF2-40B4-BE49-F238E27FC236}">
                    <a16:creationId xmlns:a16="http://schemas.microsoft.com/office/drawing/2014/main" id="{689527DE-9D93-244A-AEF5-E1682F8F55F3}"/>
                  </a:ext>
                </a:extLst>
              </p:cNvPr>
              <p:cNvSpPr>
                <a:spLocks noChangeArrowheads="1"/>
              </p:cNvSpPr>
              <p:nvPr/>
            </p:nvSpPr>
            <p:spPr bwMode="auto">
              <a:xfrm>
                <a:off x="2184" y="1534"/>
                <a:ext cx="672" cy="672"/>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2" name="AutoShape 127">
                <a:extLst>
                  <a:ext uri="{FF2B5EF4-FFF2-40B4-BE49-F238E27FC236}">
                    <a16:creationId xmlns:a16="http://schemas.microsoft.com/office/drawing/2014/main" id="{E192663A-F1E5-3C50-3008-8C5745CDE646}"/>
                  </a:ext>
                </a:extLst>
              </p:cNvPr>
              <p:cNvSpPr>
                <a:spLocks noChangeArrowheads="1"/>
              </p:cNvSpPr>
              <p:nvPr/>
            </p:nvSpPr>
            <p:spPr bwMode="auto">
              <a:xfrm rot="5400000">
                <a:off x="1915"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3" name="Rectangle 128">
                <a:extLst>
                  <a:ext uri="{FF2B5EF4-FFF2-40B4-BE49-F238E27FC236}">
                    <a16:creationId xmlns:a16="http://schemas.microsoft.com/office/drawing/2014/main" id="{B57E32E6-79E5-82BD-139B-44D7A7217C27}"/>
                  </a:ext>
                </a:extLst>
              </p:cNvPr>
              <p:cNvSpPr>
                <a:spLocks noChangeArrowheads="1"/>
              </p:cNvSpPr>
              <p:nvPr/>
            </p:nvSpPr>
            <p:spPr bwMode="auto">
              <a:xfrm>
                <a:off x="2191" y="1800"/>
                <a:ext cx="666" cy="648"/>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24" name="AutoShape 129">
                <a:extLst>
                  <a:ext uri="{FF2B5EF4-FFF2-40B4-BE49-F238E27FC236}">
                    <a16:creationId xmlns:a16="http://schemas.microsoft.com/office/drawing/2014/main" id="{AECB92C8-CE79-39A1-7CA0-10A2571E70B6}"/>
                  </a:ext>
                </a:extLst>
              </p:cNvPr>
              <p:cNvSpPr>
                <a:spLocks noChangeArrowheads="1"/>
              </p:cNvSpPr>
              <p:nvPr/>
            </p:nvSpPr>
            <p:spPr bwMode="auto">
              <a:xfrm rot="1952314">
                <a:off x="2496"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2" name="Group 286">
            <a:extLst>
              <a:ext uri="{FF2B5EF4-FFF2-40B4-BE49-F238E27FC236}">
                <a16:creationId xmlns:a16="http://schemas.microsoft.com/office/drawing/2014/main" id="{3C429797-391A-4C7A-ACA8-20E67CFA6ECA}"/>
              </a:ext>
            </a:extLst>
          </p:cNvPr>
          <p:cNvGrpSpPr>
            <a:grpSpLocks/>
          </p:cNvGrpSpPr>
          <p:nvPr/>
        </p:nvGrpSpPr>
        <p:grpSpPr bwMode="auto">
          <a:xfrm>
            <a:off x="5614988" y="179388"/>
            <a:ext cx="328612" cy="388937"/>
            <a:chOff x="1296" y="2380"/>
            <a:chExt cx="1055" cy="1344"/>
          </a:xfrm>
        </p:grpSpPr>
        <p:grpSp>
          <p:nvGrpSpPr>
            <p:cNvPr id="2500" name="Group 131">
              <a:extLst>
                <a:ext uri="{FF2B5EF4-FFF2-40B4-BE49-F238E27FC236}">
                  <a16:creationId xmlns:a16="http://schemas.microsoft.com/office/drawing/2014/main" id="{034E1412-E8B1-FA68-688C-9EF4B2C28477}"/>
                </a:ext>
              </a:extLst>
            </p:cNvPr>
            <p:cNvGrpSpPr>
              <a:grpSpLocks/>
            </p:cNvGrpSpPr>
            <p:nvPr/>
          </p:nvGrpSpPr>
          <p:grpSpPr bwMode="auto">
            <a:xfrm>
              <a:off x="1318" y="2404"/>
              <a:ext cx="1035" cy="1316"/>
              <a:chOff x="1632" y="872"/>
              <a:chExt cx="1776" cy="2268"/>
            </a:xfrm>
          </p:grpSpPr>
          <p:sp>
            <p:nvSpPr>
              <p:cNvPr id="2509" name="AutoShape 132">
                <a:extLst>
                  <a:ext uri="{FF2B5EF4-FFF2-40B4-BE49-F238E27FC236}">
                    <a16:creationId xmlns:a16="http://schemas.microsoft.com/office/drawing/2014/main" id="{2AD0E4FE-0D93-6B08-1FFA-014531471D85}"/>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10" name="AutoShape 133">
                <a:extLst>
                  <a:ext uri="{FF2B5EF4-FFF2-40B4-BE49-F238E27FC236}">
                    <a16:creationId xmlns:a16="http://schemas.microsoft.com/office/drawing/2014/main" id="{8175910E-BCEE-A03A-4DAF-D918200B9C6C}"/>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11" name="Oval 134">
                <a:extLst>
                  <a:ext uri="{FF2B5EF4-FFF2-40B4-BE49-F238E27FC236}">
                    <a16:creationId xmlns:a16="http://schemas.microsoft.com/office/drawing/2014/main" id="{A1660AF8-6D2C-3AED-B0B1-9D3286932841}"/>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12" name="Oval 135">
                <a:extLst>
                  <a:ext uri="{FF2B5EF4-FFF2-40B4-BE49-F238E27FC236}">
                    <a16:creationId xmlns:a16="http://schemas.microsoft.com/office/drawing/2014/main" id="{7CC52715-6484-E640-6FA6-8E5A70840BE6}"/>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13" name="AutoShape 136">
                <a:extLst>
                  <a:ext uri="{FF2B5EF4-FFF2-40B4-BE49-F238E27FC236}">
                    <a16:creationId xmlns:a16="http://schemas.microsoft.com/office/drawing/2014/main" id="{F9AEE49C-8CCE-58EA-54D7-134BE9370DA1}"/>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14" name="Rectangle 137">
                <a:extLst>
                  <a:ext uri="{FF2B5EF4-FFF2-40B4-BE49-F238E27FC236}">
                    <a16:creationId xmlns:a16="http://schemas.microsoft.com/office/drawing/2014/main" id="{A364C9E8-F2F8-A85F-629B-8F305E3A92CC}"/>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15" name="AutoShape 138">
                <a:extLst>
                  <a:ext uri="{FF2B5EF4-FFF2-40B4-BE49-F238E27FC236}">
                    <a16:creationId xmlns:a16="http://schemas.microsoft.com/office/drawing/2014/main" id="{36116F20-2DEA-D59D-9D7A-FF07B2C9D388}"/>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501" name="Group 139">
              <a:extLst>
                <a:ext uri="{FF2B5EF4-FFF2-40B4-BE49-F238E27FC236}">
                  <a16:creationId xmlns:a16="http://schemas.microsoft.com/office/drawing/2014/main" id="{0A30C38E-0BAC-3A41-1215-80591F32A240}"/>
                </a:ext>
              </a:extLst>
            </p:cNvPr>
            <p:cNvGrpSpPr>
              <a:grpSpLocks/>
            </p:cNvGrpSpPr>
            <p:nvPr/>
          </p:nvGrpSpPr>
          <p:grpSpPr bwMode="auto">
            <a:xfrm>
              <a:off x="1297" y="2379"/>
              <a:ext cx="1035" cy="1316"/>
              <a:chOff x="1632" y="872"/>
              <a:chExt cx="1776" cy="2268"/>
            </a:xfrm>
          </p:grpSpPr>
          <p:sp>
            <p:nvSpPr>
              <p:cNvPr id="2502" name="AutoShape 140">
                <a:extLst>
                  <a:ext uri="{FF2B5EF4-FFF2-40B4-BE49-F238E27FC236}">
                    <a16:creationId xmlns:a16="http://schemas.microsoft.com/office/drawing/2014/main" id="{BBCBBF97-E6DC-DBFC-EC55-D475AC99BCA9}"/>
                  </a:ext>
                </a:extLst>
              </p:cNvPr>
              <p:cNvSpPr>
                <a:spLocks noChangeArrowheads="1"/>
              </p:cNvSpPr>
              <p:nvPr/>
            </p:nvSpPr>
            <p:spPr bwMode="auto">
              <a:xfrm rot="19647686" flipH="1">
                <a:off x="1632"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03" name="AutoShape 141">
                <a:extLst>
                  <a:ext uri="{FF2B5EF4-FFF2-40B4-BE49-F238E27FC236}">
                    <a16:creationId xmlns:a16="http://schemas.microsoft.com/office/drawing/2014/main" id="{2503287E-1BD1-534B-C0CA-5EF2E43B2E68}"/>
                  </a:ext>
                </a:extLst>
              </p:cNvPr>
              <p:cNvSpPr>
                <a:spLocks noChangeArrowheads="1"/>
              </p:cNvSpPr>
              <p:nvPr/>
            </p:nvSpPr>
            <p:spPr bwMode="auto">
              <a:xfrm rot="5400000">
                <a:off x="2317"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04" name="Oval 142">
                <a:extLst>
                  <a:ext uri="{FF2B5EF4-FFF2-40B4-BE49-F238E27FC236}">
                    <a16:creationId xmlns:a16="http://schemas.microsoft.com/office/drawing/2014/main" id="{2AE3A223-F4F1-1FF8-E4DB-B10759792CB4}"/>
                  </a:ext>
                </a:extLst>
              </p:cNvPr>
              <p:cNvSpPr>
                <a:spLocks noChangeArrowheads="1"/>
              </p:cNvSpPr>
              <p:nvPr/>
            </p:nvSpPr>
            <p:spPr bwMode="auto">
              <a:xfrm>
                <a:off x="2196" y="872"/>
                <a:ext cx="648" cy="648"/>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05" name="Oval 143">
                <a:extLst>
                  <a:ext uri="{FF2B5EF4-FFF2-40B4-BE49-F238E27FC236}">
                    <a16:creationId xmlns:a16="http://schemas.microsoft.com/office/drawing/2014/main" id="{5D3910A4-C978-5761-201E-24D5F7B9126C}"/>
                  </a:ext>
                </a:extLst>
              </p:cNvPr>
              <p:cNvSpPr>
                <a:spLocks noChangeArrowheads="1"/>
              </p:cNvSpPr>
              <p:nvPr/>
            </p:nvSpPr>
            <p:spPr bwMode="auto">
              <a:xfrm>
                <a:off x="2184" y="1534"/>
                <a:ext cx="672" cy="672"/>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06" name="AutoShape 144">
                <a:extLst>
                  <a:ext uri="{FF2B5EF4-FFF2-40B4-BE49-F238E27FC236}">
                    <a16:creationId xmlns:a16="http://schemas.microsoft.com/office/drawing/2014/main" id="{A519C758-0218-B1E0-27B3-FE56D236815B}"/>
                  </a:ext>
                </a:extLst>
              </p:cNvPr>
              <p:cNvSpPr>
                <a:spLocks noChangeArrowheads="1"/>
              </p:cNvSpPr>
              <p:nvPr/>
            </p:nvSpPr>
            <p:spPr bwMode="auto">
              <a:xfrm rot="5400000">
                <a:off x="1915"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07" name="Rectangle 145">
                <a:extLst>
                  <a:ext uri="{FF2B5EF4-FFF2-40B4-BE49-F238E27FC236}">
                    <a16:creationId xmlns:a16="http://schemas.microsoft.com/office/drawing/2014/main" id="{FEBFD4C1-DAE9-FDA5-63A3-D6FBBE70E5F1}"/>
                  </a:ext>
                </a:extLst>
              </p:cNvPr>
              <p:cNvSpPr>
                <a:spLocks noChangeArrowheads="1"/>
              </p:cNvSpPr>
              <p:nvPr/>
            </p:nvSpPr>
            <p:spPr bwMode="auto">
              <a:xfrm>
                <a:off x="2191" y="1800"/>
                <a:ext cx="666" cy="64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508" name="AutoShape 146">
                <a:extLst>
                  <a:ext uri="{FF2B5EF4-FFF2-40B4-BE49-F238E27FC236}">
                    <a16:creationId xmlns:a16="http://schemas.microsoft.com/office/drawing/2014/main" id="{D991BE53-8760-0E68-C804-B2635994E5F8}"/>
                  </a:ext>
                </a:extLst>
              </p:cNvPr>
              <p:cNvSpPr>
                <a:spLocks noChangeArrowheads="1"/>
              </p:cNvSpPr>
              <p:nvPr/>
            </p:nvSpPr>
            <p:spPr bwMode="auto">
              <a:xfrm rot="1952314">
                <a:off x="2496"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3" name="Group 285">
            <a:extLst>
              <a:ext uri="{FF2B5EF4-FFF2-40B4-BE49-F238E27FC236}">
                <a16:creationId xmlns:a16="http://schemas.microsoft.com/office/drawing/2014/main" id="{79F22CB3-D2A4-6C17-DBD2-8AA2D42144FD}"/>
              </a:ext>
            </a:extLst>
          </p:cNvPr>
          <p:cNvGrpSpPr>
            <a:grpSpLocks/>
          </p:cNvGrpSpPr>
          <p:nvPr/>
        </p:nvGrpSpPr>
        <p:grpSpPr bwMode="auto">
          <a:xfrm>
            <a:off x="5919788" y="179388"/>
            <a:ext cx="328612" cy="388937"/>
            <a:chOff x="2391" y="2380"/>
            <a:chExt cx="1055" cy="1344"/>
          </a:xfrm>
        </p:grpSpPr>
        <p:grpSp>
          <p:nvGrpSpPr>
            <p:cNvPr id="2484" name="Group 148">
              <a:extLst>
                <a:ext uri="{FF2B5EF4-FFF2-40B4-BE49-F238E27FC236}">
                  <a16:creationId xmlns:a16="http://schemas.microsoft.com/office/drawing/2014/main" id="{5B4E4C7A-BC68-5B37-BB1E-B32C5B3C7679}"/>
                </a:ext>
              </a:extLst>
            </p:cNvPr>
            <p:cNvGrpSpPr>
              <a:grpSpLocks/>
            </p:cNvGrpSpPr>
            <p:nvPr/>
          </p:nvGrpSpPr>
          <p:grpSpPr bwMode="auto">
            <a:xfrm>
              <a:off x="2413" y="2404"/>
              <a:ext cx="1035" cy="1316"/>
              <a:chOff x="1632" y="872"/>
              <a:chExt cx="1776" cy="2268"/>
            </a:xfrm>
          </p:grpSpPr>
          <p:sp>
            <p:nvSpPr>
              <p:cNvPr id="2493" name="AutoShape 149">
                <a:extLst>
                  <a:ext uri="{FF2B5EF4-FFF2-40B4-BE49-F238E27FC236}">
                    <a16:creationId xmlns:a16="http://schemas.microsoft.com/office/drawing/2014/main" id="{8E7ACABE-7F7B-3274-F6C2-1F56EE2CBDA5}"/>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4" name="AutoShape 150">
                <a:extLst>
                  <a:ext uri="{FF2B5EF4-FFF2-40B4-BE49-F238E27FC236}">
                    <a16:creationId xmlns:a16="http://schemas.microsoft.com/office/drawing/2014/main" id="{3FEE37F6-29ED-188C-69AD-F60A472416E8}"/>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5" name="Oval 151">
                <a:extLst>
                  <a:ext uri="{FF2B5EF4-FFF2-40B4-BE49-F238E27FC236}">
                    <a16:creationId xmlns:a16="http://schemas.microsoft.com/office/drawing/2014/main" id="{9791AAA7-811B-8E23-18BD-13EF336E668A}"/>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6" name="Oval 152">
                <a:extLst>
                  <a:ext uri="{FF2B5EF4-FFF2-40B4-BE49-F238E27FC236}">
                    <a16:creationId xmlns:a16="http://schemas.microsoft.com/office/drawing/2014/main" id="{DBBDB886-CE8B-609C-43BD-2B7FAE69A5A8}"/>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7" name="AutoShape 153">
                <a:extLst>
                  <a:ext uri="{FF2B5EF4-FFF2-40B4-BE49-F238E27FC236}">
                    <a16:creationId xmlns:a16="http://schemas.microsoft.com/office/drawing/2014/main" id="{B88BAE6F-42A2-9652-3085-99B73D734542}"/>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8" name="Rectangle 154">
                <a:extLst>
                  <a:ext uri="{FF2B5EF4-FFF2-40B4-BE49-F238E27FC236}">
                    <a16:creationId xmlns:a16="http://schemas.microsoft.com/office/drawing/2014/main" id="{56D6C861-008D-0596-019B-DEC371C51234}"/>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9" name="AutoShape 155">
                <a:extLst>
                  <a:ext uri="{FF2B5EF4-FFF2-40B4-BE49-F238E27FC236}">
                    <a16:creationId xmlns:a16="http://schemas.microsoft.com/office/drawing/2014/main" id="{F33F3160-00DA-3E69-3D51-B07D0F9612D4}"/>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485" name="Group 156">
              <a:extLst>
                <a:ext uri="{FF2B5EF4-FFF2-40B4-BE49-F238E27FC236}">
                  <a16:creationId xmlns:a16="http://schemas.microsoft.com/office/drawing/2014/main" id="{4F057BED-4C78-009C-3E51-7370262AAD43}"/>
                </a:ext>
              </a:extLst>
            </p:cNvPr>
            <p:cNvGrpSpPr>
              <a:grpSpLocks/>
            </p:cNvGrpSpPr>
            <p:nvPr/>
          </p:nvGrpSpPr>
          <p:grpSpPr bwMode="auto">
            <a:xfrm>
              <a:off x="2392" y="2379"/>
              <a:ext cx="1035" cy="1316"/>
              <a:chOff x="1632" y="872"/>
              <a:chExt cx="1776" cy="2268"/>
            </a:xfrm>
          </p:grpSpPr>
          <p:sp>
            <p:nvSpPr>
              <p:cNvPr id="2486" name="AutoShape 157">
                <a:extLst>
                  <a:ext uri="{FF2B5EF4-FFF2-40B4-BE49-F238E27FC236}">
                    <a16:creationId xmlns:a16="http://schemas.microsoft.com/office/drawing/2014/main" id="{3BA16889-33BD-C4D0-1BBB-341EA59019A7}"/>
                  </a:ext>
                </a:extLst>
              </p:cNvPr>
              <p:cNvSpPr>
                <a:spLocks noChangeArrowheads="1"/>
              </p:cNvSpPr>
              <p:nvPr/>
            </p:nvSpPr>
            <p:spPr bwMode="auto">
              <a:xfrm rot="19647686" flipH="1">
                <a:off x="1632"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87" name="AutoShape 158">
                <a:extLst>
                  <a:ext uri="{FF2B5EF4-FFF2-40B4-BE49-F238E27FC236}">
                    <a16:creationId xmlns:a16="http://schemas.microsoft.com/office/drawing/2014/main" id="{C2F4C9D7-1DEA-38B6-F83F-09DBA0825930}"/>
                  </a:ext>
                </a:extLst>
              </p:cNvPr>
              <p:cNvSpPr>
                <a:spLocks noChangeArrowheads="1"/>
              </p:cNvSpPr>
              <p:nvPr/>
            </p:nvSpPr>
            <p:spPr bwMode="auto">
              <a:xfrm rot="5400000">
                <a:off x="2317"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88" name="Oval 159">
                <a:extLst>
                  <a:ext uri="{FF2B5EF4-FFF2-40B4-BE49-F238E27FC236}">
                    <a16:creationId xmlns:a16="http://schemas.microsoft.com/office/drawing/2014/main" id="{9104E92B-D355-06F6-1FBD-A6E491ED2685}"/>
                  </a:ext>
                </a:extLst>
              </p:cNvPr>
              <p:cNvSpPr>
                <a:spLocks noChangeArrowheads="1"/>
              </p:cNvSpPr>
              <p:nvPr/>
            </p:nvSpPr>
            <p:spPr bwMode="auto">
              <a:xfrm>
                <a:off x="2196" y="872"/>
                <a:ext cx="648" cy="648"/>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89" name="Oval 160">
                <a:extLst>
                  <a:ext uri="{FF2B5EF4-FFF2-40B4-BE49-F238E27FC236}">
                    <a16:creationId xmlns:a16="http://schemas.microsoft.com/office/drawing/2014/main" id="{3D50ED74-D96E-CD3D-8493-773FF771A89F}"/>
                  </a:ext>
                </a:extLst>
              </p:cNvPr>
              <p:cNvSpPr>
                <a:spLocks noChangeArrowheads="1"/>
              </p:cNvSpPr>
              <p:nvPr/>
            </p:nvSpPr>
            <p:spPr bwMode="auto">
              <a:xfrm>
                <a:off x="2184" y="1534"/>
                <a:ext cx="672" cy="672"/>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0" name="AutoShape 161">
                <a:extLst>
                  <a:ext uri="{FF2B5EF4-FFF2-40B4-BE49-F238E27FC236}">
                    <a16:creationId xmlns:a16="http://schemas.microsoft.com/office/drawing/2014/main" id="{EE3DDF75-E39C-063D-64AA-7A3374CB7FB8}"/>
                  </a:ext>
                </a:extLst>
              </p:cNvPr>
              <p:cNvSpPr>
                <a:spLocks noChangeArrowheads="1"/>
              </p:cNvSpPr>
              <p:nvPr/>
            </p:nvSpPr>
            <p:spPr bwMode="auto">
              <a:xfrm rot="5400000">
                <a:off x="1915"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1" name="Rectangle 162">
                <a:extLst>
                  <a:ext uri="{FF2B5EF4-FFF2-40B4-BE49-F238E27FC236}">
                    <a16:creationId xmlns:a16="http://schemas.microsoft.com/office/drawing/2014/main" id="{B33C39F4-2EDB-5429-82E9-A8E86683C84A}"/>
                  </a:ext>
                </a:extLst>
              </p:cNvPr>
              <p:cNvSpPr>
                <a:spLocks noChangeArrowheads="1"/>
              </p:cNvSpPr>
              <p:nvPr/>
            </p:nvSpPr>
            <p:spPr bwMode="auto">
              <a:xfrm>
                <a:off x="2191" y="1800"/>
                <a:ext cx="666" cy="648"/>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92" name="AutoShape 163">
                <a:extLst>
                  <a:ext uri="{FF2B5EF4-FFF2-40B4-BE49-F238E27FC236}">
                    <a16:creationId xmlns:a16="http://schemas.microsoft.com/office/drawing/2014/main" id="{E1CD297A-FCD2-EA46-C8EC-0B560C22786F}"/>
                  </a:ext>
                </a:extLst>
              </p:cNvPr>
              <p:cNvSpPr>
                <a:spLocks noChangeArrowheads="1"/>
              </p:cNvSpPr>
              <p:nvPr/>
            </p:nvSpPr>
            <p:spPr bwMode="auto">
              <a:xfrm rot="1952314">
                <a:off x="2496"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4" name="Group 288">
            <a:extLst>
              <a:ext uri="{FF2B5EF4-FFF2-40B4-BE49-F238E27FC236}">
                <a16:creationId xmlns:a16="http://schemas.microsoft.com/office/drawing/2014/main" id="{ADECA70D-A0EC-B9BE-9266-17353B794C21}"/>
              </a:ext>
            </a:extLst>
          </p:cNvPr>
          <p:cNvGrpSpPr>
            <a:grpSpLocks/>
          </p:cNvGrpSpPr>
          <p:nvPr/>
        </p:nvGrpSpPr>
        <p:grpSpPr bwMode="auto">
          <a:xfrm>
            <a:off x="6224588" y="179388"/>
            <a:ext cx="334962" cy="427037"/>
            <a:chOff x="201" y="576"/>
            <a:chExt cx="1055" cy="1344"/>
          </a:xfrm>
        </p:grpSpPr>
        <p:grpSp>
          <p:nvGrpSpPr>
            <p:cNvPr id="2468" name="Group 27">
              <a:extLst>
                <a:ext uri="{FF2B5EF4-FFF2-40B4-BE49-F238E27FC236}">
                  <a16:creationId xmlns:a16="http://schemas.microsoft.com/office/drawing/2014/main" id="{0F806895-E1AA-00F0-90C5-7A9372719362}"/>
                </a:ext>
              </a:extLst>
            </p:cNvPr>
            <p:cNvGrpSpPr>
              <a:grpSpLocks/>
            </p:cNvGrpSpPr>
            <p:nvPr/>
          </p:nvGrpSpPr>
          <p:grpSpPr bwMode="auto">
            <a:xfrm>
              <a:off x="223" y="600"/>
              <a:ext cx="1035" cy="1316"/>
              <a:chOff x="1632" y="872"/>
              <a:chExt cx="1776" cy="2268"/>
            </a:xfrm>
          </p:grpSpPr>
          <p:sp>
            <p:nvSpPr>
              <p:cNvPr id="2477" name="AutoShape 28">
                <a:extLst>
                  <a:ext uri="{FF2B5EF4-FFF2-40B4-BE49-F238E27FC236}">
                    <a16:creationId xmlns:a16="http://schemas.microsoft.com/office/drawing/2014/main" id="{0394CED4-B539-C7CA-C198-1CB112416407}"/>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8" name="AutoShape 29">
                <a:extLst>
                  <a:ext uri="{FF2B5EF4-FFF2-40B4-BE49-F238E27FC236}">
                    <a16:creationId xmlns:a16="http://schemas.microsoft.com/office/drawing/2014/main" id="{D820455F-7919-E9AE-ACE5-823C20169388}"/>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9" name="Oval 30">
                <a:extLst>
                  <a:ext uri="{FF2B5EF4-FFF2-40B4-BE49-F238E27FC236}">
                    <a16:creationId xmlns:a16="http://schemas.microsoft.com/office/drawing/2014/main" id="{B339498D-5F34-A206-D870-890A382CEBF0}"/>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80" name="Oval 31">
                <a:extLst>
                  <a:ext uri="{FF2B5EF4-FFF2-40B4-BE49-F238E27FC236}">
                    <a16:creationId xmlns:a16="http://schemas.microsoft.com/office/drawing/2014/main" id="{C477C049-4047-2D5F-F821-E8714676C94F}"/>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81" name="AutoShape 32">
                <a:extLst>
                  <a:ext uri="{FF2B5EF4-FFF2-40B4-BE49-F238E27FC236}">
                    <a16:creationId xmlns:a16="http://schemas.microsoft.com/office/drawing/2014/main" id="{974A6525-F2B6-BBC6-1A07-F1C7DED39BB3}"/>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82" name="Rectangle 33">
                <a:extLst>
                  <a:ext uri="{FF2B5EF4-FFF2-40B4-BE49-F238E27FC236}">
                    <a16:creationId xmlns:a16="http://schemas.microsoft.com/office/drawing/2014/main" id="{67358727-7B73-0463-B68A-16829CB3F34C}"/>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83" name="AutoShape 34">
                <a:extLst>
                  <a:ext uri="{FF2B5EF4-FFF2-40B4-BE49-F238E27FC236}">
                    <a16:creationId xmlns:a16="http://schemas.microsoft.com/office/drawing/2014/main" id="{4DF6A899-7AB2-D7E6-E939-5B367DE7685A}"/>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469" name="Group 26">
              <a:extLst>
                <a:ext uri="{FF2B5EF4-FFF2-40B4-BE49-F238E27FC236}">
                  <a16:creationId xmlns:a16="http://schemas.microsoft.com/office/drawing/2014/main" id="{960274C7-8931-643D-6BD0-2FB25C8BEB29}"/>
                </a:ext>
              </a:extLst>
            </p:cNvPr>
            <p:cNvGrpSpPr>
              <a:grpSpLocks/>
            </p:cNvGrpSpPr>
            <p:nvPr/>
          </p:nvGrpSpPr>
          <p:grpSpPr bwMode="auto">
            <a:xfrm>
              <a:off x="202" y="575"/>
              <a:ext cx="1035" cy="1316"/>
              <a:chOff x="1632" y="872"/>
              <a:chExt cx="1776" cy="2268"/>
            </a:xfrm>
          </p:grpSpPr>
          <p:sp>
            <p:nvSpPr>
              <p:cNvPr id="2470" name="AutoShape 22">
                <a:extLst>
                  <a:ext uri="{FF2B5EF4-FFF2-40B4-BE49-F238E27FC236}">
                    <a16:creationId xmlns:a16="http://schemas.microsoft.com/office/drawing/2014/main" id="{B876806C-F38A-0C5C-9E17-DB750B8EE5F4}"/>
                  </a:ext>
                </a:extLst>
              </p:cNvPr>
              <p:cNvSpPr>
                <a:spLocks noChangeArrowheads="1"/>
              </p:cNvSpPr>
              <p:nvPr/>
            </p:nvSpPr>
            <p:spPr bwMode="auto">
              <a:xfrm rot="19647686" flipH="1">
                <a:off x="1632"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1" name="AutoShape 19">
                <a:extLst>
                  <a:ext uri="{FF2B5EF4-FFF2-40B4-BE49-F238E27FC236}">
                    <a16:creationId xmlns:a16="http://schemas.microsoft.com/office/drawing/2014/main" id="{709E1A74-4E12-EAD2-E2EF-5894E5C6066B}"/>
                  </a:ext>
                </a:extLst>
              </p:cNvPr>
              <p:cNvSpPr>
                <a:spLocks noChangeArrowheads="1"/>
              </p:cNvSpPr>
              <p:nvPr/>
            </p:nvSpPr>
            <p:spPr bwMode="auto">
              <a:xfrm rot="5400000">
                <a:off x="2317"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2" name="Oval 3">
                <a:extLst>
                  <a:ext uri="{FF2B5EF4-FFF2-40B4-BE49-F238E27FC236}">
                    <a16:creationId xmlns:a16="http://schemas.microsoft.com/office/drawing/2014/main" id="{022BE561-2191-2BBE-2C93-293BEE92FF19}"/>
                  </a:ext>
                </a:extLst>
              </p:cNvPr>
              <p:cNvSpPr>
                <a:spLocks noChangeArrowheads="1"/>
              </p:cNvSpPr>
              <p:nvPr/>
            </p:nvSpPr>
            <p:spPr bwMode="auto">
              <a:xfrm>
                <a:off x="2196" y="872"/>
                <a:ext cx="648" cy="648"/>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3" name="Oval 17">
                <a:extLst>
                  <a:ext uri="{FF2B5EF4-FFF2-40B4-BE49-F238E27FC236}">
                    <a16:creationId xmlns:a16="http://schemas.microsoft.com/office/drawing/2014/main" id="{72C3CC32-2736-24BE-B97D-5A7E9F18B6DD}"/>
                  </a:ext>
                </a:extLst>
              </p:cNvPr>
              <p:cNvSpPr>
                <a:spLocks noChangeArrowheads="1"/>
              </p:cNvSpPr>
              <p:nvPr/>
            </p:nvSpPr>
            <p:spPr bwMode="auto">
              <a:xfrm>
                <a:off x="2184" y="1534"/>
                <a:ext cx="672" cy="672"/>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4" name="AutoShape 12">
                <a:extLst>
                  <a:ext uri="{FF2B5EF4-FFF2-40B4-BE49-F238E27FC236}">
                    <a16:creationId xmlns:a16="http://schemas.microsoft.com/office/drawing/2014/main" id="{9B051E59-1FCF-4368-F163-72F596A18FD8}"/>
                  </a:ext>
                </a:extLst>
              </p:cNvPr>
              <p:cNvSpPr>
                <a:spLocks noChangeArrowheads="1"/>
              </p:cNvSpPr>
              <p:nvPr/>
            </p:nvSpPr>
            <p:spPr bwMode="auto">
              <a:xfrm rot="5400000">
                <a:off x="1915"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5" name="Rectangle 18">
                <a:extLst>
                  <a:ext uri="{FF2B5EF4-FFF2-40B4-BE49-F238E27FC236}">
                    <a16:creationId xmlns:a16="http://schemas.microsoft.com/office/drawing/2014/main" id="{90801D73-EE86-8D6B-DB1E-6E0DB2FCD7AF}"/>
                  </a:ext>
                </a:extLst>
              </p:cNvPr>
              <p:cNvSpPr>
                <a:spLocks noChangeArrowheads="1"/>
              </p:cNvSpPr>
              <p:nvPr/>
            </p:nvSpPr>
            <p:spPr bwMode="auto">
              <a:xfrm>
                <a:off x="2191" y="1800"/>
                <a:ext cx="666" cy="64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76" name="AutoShape 20">
                <a:extLst>
                  <a:ext uri="{FF2B5EF4-FFF2-40B4-BE49-F238E27FC236}">
                    <a16:creationId xmlns:a16="http://schemas.microsoft.com/office/drawing/2014/main" id="{EB74F353-F350-20C6-D1C5-9C207B593B8E}"/>
                  </a:ext>
                </a:extLst>
              </p:cNvPr>
              <p:cNvSpPr>
                <a:spLocks noChangeArrowheads="1"/>
              </p:cNvSpPr>
              <p:nvPr/>
            </p:nvSpPr>
            <p:spPr bwMode="auto">
              <a:xfrm rot="1952314">
                <a:off x="2496"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5" name="Group 287">
            <a:extLst>
              <a:ext uri="{FF2B5EF4-FFF2-40B4-BE49-F238E27FC236}">
                <a16:creationId xmlns:a16="http://schemas.microsoft.com/office/drawing/2014/main" id="{8E7BB571-6FBF-8F37-109B-11BE24A17258}"/>
              </a:ext>
            </a:extLst>
          </p:cNvPr>
          <p:cNvGrpSpPr>
            <a:grpSpLocks/>
          </p:cNvGrpSpPr>
          <p:nvPr/>
        </p:nvGrpSpPr>
        <p:grpSpPr bwMode="auto">
          <a:xfrm>
            <a:off x="6529388" y="211138"/>
            <a:ext cx="328612" cy="387350"/>
            <a:chOff x="201" y="2380"/>
            <a:chExt cx="1055" cy="1344"/>
          </a:xfrm>
        </p:grpSpPr>
        <p:grpSp>
          <p:nvGrpSpPr>
            <p:cNvPr id="2452" name="Group 114">
              <a:extLst>
                <a:ext uri="{FF2B5EF4-FFF2-40B4-BE49-F238E27FC236}">
                  <a16:creationId xmlns:a16="http://schemas.microsoft.com/office/drawing/2014/main" id="{96572A8C-A1D4-C5ED-D15E-DBE0EF66E3B2}"/>
                </a:ext>
              </a:extLst>
            </p:cNvPr>
            <p:cNvGrpSpPr>
              <a:grpSpLocks/>
            </p:cNvGrpSpPr>
            <p:nvPr/>
          </p:nvGrpSpPr>
          <p:grpSpPr bwMode="auto">
            <a:xfrm>
              <a:off x="223" y="2404"/>
              <a:ext cx="1035" cy="1316"/>
              <a:chOff x="1632" y="872"/>
              <a:chExt cx="1776" cy="2268"/>
            </a:xfrm>
          </p:grpSpPr>
          <p:sp>
            <p:nvSpPr>
              <p:cNvPr id="2461" name="AutoShape 115">
                <a:extLst>
                  <a:ext uri="{FF2B5EF4-FFF2-40B4-BE49-F238E27FC236}">
                    <a16:creationId xmlns:a16="http://schemas.microsoft.com/office/drawing/2014/main" id="{30948407-6D63-87C7-B841-179C12FAA5F2}"/>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62" name="AutoShape 116">
                <a:extLst>
                  <a:ext uri="{FF2B5EF4-FFF2-40B4-BE49-F238E27FC236}">
                    <a16:creationId xmlns:a16="http://schemas.microsoft.com/office/drawing/2014/main" id="{AD1CD712-5DD3-0F42-6EB2-B780F09FA3F1}"/>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63" name="Oval 117">
                <a:extLst>
                  <a:ext uri="{FF2B5EF4-FFF2-40B4-BE49-F238E27FC236}">
                    <a16:creationId xmlns:a16="http://schemas.microsoft.com/office/drawing/2014/main" id="{440B2765-42E1-D4CF-F233-89876A080996}"/>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64" name="Oval 118">
                <a:extLst>
                  <a:ext uri="{FF2B5EF4-FFF2-40B4-BE49-F238E27FC236}">
                    <a16:creationId xmlns:a16="http://schemas.microsoft.com/office/drawing/2014/main" id="{DF624A19-AB59-DC69-0370-8F826F7C07B2}"/>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65" name="AutoShape 119">
                <a:extLst>
                  <a:ext uri="{FF2B5EF4-FFF2-40B4-BE49-F238E27FC236}">
                    <a16:creationId xmlns:a16="http://schemas.microsoft.com/office/drawing/2014/main" id="{F7C388F9-C7A0-E5A4-89DA-708F9DF182D0}"/>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66" name="Rectangle 120">
                <a:extLst>
                  <a:ext uri="{FF2B5EF4-FFF2-40B4-BE49-F238E27FC236}">
                    <a16:creationId xmlns:a16="http://schemas.microsoft.com/office/drawing/2014/main" id="{EB7F9B4F-2FE7-E42E-5240-CBB5B5C901F5}"/>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67" name="AutoShape 121">
                <a:extLst>
                  <a:ext uri="{FF2B5EF4-FFF2-40B4-BE49-F238E27FC236}">
                    <a16:creationId xmlns:a16="http://schemas.microsoft.com/office/drawing/2014/main" id="{8B5FA07B-5F70-B41F-48EA-CC23AA5E386F}"/>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453" name="Group 122">
              <a:extLst>
                <a:ext uri="{FF2B5EF4-FFF2-40B4-BE49-F238E27FC236}">
                  <a16:creationId xmlns:a16="http://schemas.microsoft.com/office/drawing/2014/main" id="{B5EB6FBB-D2AB-42F0-5C84-EAD3872CC635}"/>
                </a:ext>
              </a:extLst>
            </p:cNvPr>
            <p:cNvGrpSpPr>
              <a:grpSpLocks/>
            </p:cNvGrpSpPr>
            <p:nvPr/>
          </p:nvGrpSpPr>
          <p:grpSpPr bwMode="auto">
            <a:xfrm>
              <a:off x="202" y="2379"/>
              <a:ext cx="1035" cy="1316"/>
              <a:chOff x="1632" y="872"/>
              <a:chExt cx="1776" cy="2268"/>
            </a:xfrm>
          </p:grpSpPr>
          <p:sp>
            <p:nvSpPr>
              <p:cNvPr id="2454" name="AutoShape 123">
                <a:extLst>
                  <a:ext uri="{FF2B5EF4-FFF2-40B4-BE49-F238E27FC236}">
                    <a16:creationId xmlns:a16="http://schemas.microsoft.com/office/drawing/2014/main" id="{370284EA-7AE8-7608-9ECD-515F4560C7A1}"/>
                  </a:ext>
                </a:extLst>
              </p:cNvPr>
              <p:cNvSpPr>
                <a:spLocks noChangeArrowheads="1"/>
              </p:cNvSpPr>
              <p:nvPr/>
            </p:nvSpPr>
            <p:spPr bwMode="auto">
              <a:xfrm rot="19647686" flipH="1">
                <a:off x="1632"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55" name="AutoShape 124">
                <a:extLst>
                  <a:ext uri="{FF2B5EF4-FFF2-40B4-BE49-F238E27FC236}">
                    <a16:creationId xmlns:a16="http://schemas.microsoft.com/office/drawing/2014/main" id="{4049F5B4-09A2-4A9E-4C03-FAE2FC3D002D}"/>
                  </a:ext>
                </a:extLst>
              </p:cNvPr>
              <p:cNvSpPr>
                <a:spLocks noChangeArrowheads="1"/>
              </p:cNvSpPr>
              <p:nvPr/>
            </p:nvSpPr>
            <p:spPr bwMode="auto">
              <a:xfrm rot="5400000">
                <a:off x="2317"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56" name="Oval 125">
                <a:extLst>
                  <a:ext uri="{FF2B5EF4-FFF2-40B4-BE49-F238E27FC236}">
                    <a16:creationId xmlns:a16="http://schemas.microsoft.com/office/drawing/2014/main" id="{C783F0AC-5977-258E-001D-D6D514836B0F}"/>
                  </a:ext>
                </a:extLst>
              </p:cNvPr>
              <p:cNvSpPr>
                <a:spLocks noChangeArrowheads="1"/>
              </p:cNvSpPr>
              <p:nvPr/>
            </p:nvSpPr>
            <p:spPr bwMode="auto">
              <a:xfrm>
                <a:off x="2196" y="872"/>
                <a:ext cx="648" cy="648"/>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57" name="Oval 126">
                <a:extLst>
                  <a:ext uri="{FF2B5EF4-FFF2-40B4-BE49-F238E27FC236}">
                    <a16:creationId xmlns:a16="http://schemas.microsoft.com/office/drawing/2014/main" id="{9AA5440E-C721-6E9A-A5BE-58CEBA5CA295}"/>
                  </a:ext>
                </a:extLst>
              </p:cNvPr>
              <p:cNvSpPr>
                <a:spLocks noChangeArrowheads="1"/>
              </p:cNvSpPr>
              <p:nvPr/>
            </p:nvSpPr>
            <p:spPr bwMode="auto">
              <a:xfrm>
                <a:off x="2184" y="1534"/>
                <a:ext cx="672" cy="672"/>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58" name="AutoShape 127">
                <a:extLst>
                  <a:ext uri="{FF2B5EF4-FFF2-40B4-BE49-F238E27FC236}">
                    <a16:creationId xmlns:a16="http://schemas.microsoft.com/office/drawing/2014/main" id="{2A9B53E1-13CD-DCC9-3F2C-F42137C43291}"/>
                  </a:ext>
                </a:extLst>
              </p:cNvPr>
              <p:cNvSpPr>
                <a:spLocks noChangeArrowheads="1"/>
              </p:cNvSpPr>
              <p:nvPr/>
            </p:nvSpPr>
            <p:spPr bwMode="auto">
              <a:xfrm rot="5400000">
                <a:off x="1915"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59" name="Rectangle 128">
                <a:extLst>
                  <a:ext uri="{FF2B5EF4-FFF2-40B4-BE49-F238E27FC236}">
                    <a16:creationId xmlns:a16="http://schemas.microsoft.com/office/drawing/2014/main" id="{070254AF-302C-18F5-709F-EB7E22F062A5}"/>
                  </a:ext>
                </a:extLst>
              </p:cNvPr>
              <p:cNvSpPr>
                <a:spLocks noChangeArrowheads="1"/>
              </p:cNvSpPr>
              <p:nvPr/>
            </p:nvSpPr>
            <p:spPr bwMode="auto">
              <a:xfrm>
                <a:off x="2191" y="1800"/>
                <a:ext cx="666" cy="648"/>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60" name="AutoShape 129">
                <a:extLst>
                  <a:ext uri="{FF2B5EF4-FFF2-40B4-BE49-F238E27FC236}">
                    <a16:creationId xmlns:a16="http://schemas.microsoft.com/office/drawing/2014/main" id="{29C609EB-88C8-8036-4B3C-A1FC2C27D8CD}"/>
                  </a:ext>
                </a:extLst>
              </p:cNvPr>
              <p:cNvSpPr>
                <a:spLocks noChangeArrowheads="1"/>
              </p:cNvSpPr>
              <p:nvPr/>
            </p:nvSpPr>
            <p:spPr bwMode="auto">
              <a:xfrm rot="1952314">
                <a:off x="2496"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6" name="Group 288">
            <a:extLst>
              <a:ext uri="{FF2B5EF4-FFF2-40B4-BE49-F238E27FC236}">
                <a16:creationId xmlns:a16="http://schemas.microsoft.com/office/drawing/2014/main" id="{08D24DDB-138A-966D-2C24-1E93E00615DA}"/>
              </a:ext>
            </a:extLst>
          </p:cNvPr>
          <p:cNvGrpSpPr>
            <a:grpSpLocks/>
          </p:cNvGrpSpPr>
          <p:nvPr/>
        </p:nvGrpSpPr>
        <p:grpSpPr bwMode="auto">
          <a:xfrm>
            <a:off x="0" y="8656638"/>
            <a:ext cx="333375" cy="350837"/>
            <a:chOff x="201" y="576"/>
            <a:chExt cx="1055" cy="1344"/>
          </a:xfrm>
        </p:grpSpPr>
        <p:grpSp>
          <p:nvGrpSpPr>
            <p:cNvPr id="2436" name="Group 27">
              <a:extLst>
                <a:ext uri="{FF2B5EF4-FFF2-40B4-BE49-F238E27FC236}">
                  <a16:creationId xmlns:a16="http://schemas.microsoft.com/office/drawing/2014/main" id="{B9C368EF-94FB-C561-CBA1-06A4E69EC164}"/>
                </a:ext>
              </a:extLst>
            </p:cNvPr>
            <p:cNvGrpSpPr>
              <a:grpSpLocks/>
            </p:cNvGrpSpPr>
            <p:nvPr/>
          </p:nvGrpSpPr>
          <p:grpSpPr bwMode="auto">
            <a:xfrm>
              <a:off x="223" y="600"/>
              <a:ext cx="1035" cy="1316"/>
              <a:chOff x="1632" y="872"/>
              <a:chExt cx="1776" cy="2268"/>
            </a:xfrm>
          </p:grpSpPr>
          <p:sp>
            <p:nvSpPr>
              <p:cNvPr id="2445" name="AutoShape 28">
                <a:extLst>
                  <a:ext uri="{FF2B5EF4-FFF2-40B4-BE49-F238E27FC236}">
                    <a16:creationId xmlns:a16="http://schemas.microsoft.com/office/drawing/2014/main" id="{5ADB436B-9743-1129-97B7-A6E87D7B8097}"/>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6" name="AutoShape 29">
                <a:extLst>
                  <a:ext uri="{FF2B5EF4-FFF2-40B4-BE49-F238E27FC236}">
                    <a16:creationId xmlns:a16="http://schemas.microsoft.com/office/drawing/2014/main" id="{6FE07695-2CBF-9514-50D1-8BBBC15AE2C0}"/>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7" name="Oval 30">
                <a:extLst>
                  <a:ext uri="{FF2B5EF4-FFF2-40B4-BE49-F238E27FC236}">
                    <a16:creationId xmlns:a16="http://schemas.microsoft.com/office/drawing/2014/main" id="{CA71F903-9698-2645-C481-0D7F0B5A7901}"/>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8" name="Oval 31">
                <a:extLst>
                  <a:ext uri="{FF2B5EF4-FFF2-40B4-BE49-F238E27FC236}">
                    <a16:creationId xmlns:a16="http://schemas.microsoft.com/office/drawing/2014/main" id="{D66064B2-7EF3-D558-4636-2011195ED606}"/>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9" name="AutoShape 32">
                <a:extLst>
                  <a:ext uri="{FF2B5EF4-FFF2-40B4-BE49-F238E27FC236}">
                    <a16:creationId xmlns:a16="http://schemas.microsoft.com/office/drawing/2014/main" id="{2CF31891-5F53-4C6A-376D-CF91D1E068B5}"/>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50" name="Rectangle 33">
                <a:extLst>
                  <a:ext uri="{FF2B5EF4-FFF2-40B4-BE49-F238E27FC236}">
                    <a16:creationId xmlns:a16="http://schemas.microsoft.com/office/drawing/2014/main" id="{7D0554B5-45CA-54F6-E4D8-3A9E0C5E7890}"/>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51" name="AutoShape 34">
                <a:extLst>
                  <a:ext uri="{FF2B5EF4-FFF2-40B4-BE49-F238E27FC236}">
                    <a16:creationId xmlns:a16="http://schemas.microsoft.com/office/drawing/2014/main" id="{6E849DAB-4F9C-B710-4233-90D4C7D4921F}"/>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437" name="Group 26">
              <a:extLst>
                <a:ext uri="{FF2B5EF4-FFF2-40B4-BE49-F238E27FC236}">
                  <a16:creationId xmlns:a16="http://schemas.microsoft.com/office/drawing/2014/main" id="{087A07EE-D5C3-4694-8300-656E5D0092DD}"/>
                </a:ext>
              </a:extLst>
            </p:cNvPr>
            <p:cNvGrpSpPr>
              <a:grpSpLocks/>
            </p:cNvGrpSpPr>
            <p:nvPr/>
          </p:nvGrpSpPr>
          <p:grpSpPr bwMode="auto">
            <a:xfrm>
              <a:off x="202" y="575"/>
              <a:ext cx="1035" cy="1316"/>
              <a:chOff x="1632" y="872"/>
              <a:chExt cx="1776" cy="2268"/>
            </a:xfrm>
          </p:grpSpPr>
          <p:sp>
            <p:nvSpPr>
              <p:cNvPr id="2438" name="AutoShape 22">
                <a:extLst>
                  <a:ext uri="{FF2B5EF4-FFF2-40B4-BE49-F238E27FC236}">
                    <a16:creationId xmlns:a16="http://schemas.microsoft.com/office/drawing/2014/main" id="{339E0927-4581-4C10-5ADE-4A951899D2C6}"/>
                  </a:ext>
                </a:extLst>
              </p:cNvPr>
              <p:cNvSpPr>
                <a:spLocks noChangeArrowheads="1"/>
              </p:cNvSpPr>
              <p:nvPr/>
            </p:nvSpPr>
            <p:spPr bwMode="auto">
              <a:xfrm rot="19647686" flipH="1">
                <a:off x="1632"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39" name="AutoShape 19">
                <a:extLst>
                  <a:ext uri="{FF2B5EF4-FFF2-40B4-BE49-F238E27FC236}">
                    <a16:creationId xmlns:a16="http://schemas.microsoft.com/office/drawing/2014/main" id="{E38EEDE1-0837-EABA-E892-D61480DD5395}"/>
                  </a:ext>
                </a:extLst>
              </p:cNvPr>
              <p:cNvSpPr>
                <a:spLocks noChangeArrowheads="1"/>
              </p:cNvSpPr>
              <p:nvPr/>
            </p:nvSpPr>
            <p:spPr bwMode="auto">
              <a:xfrm rot="5400000">
                <a:off x="2317"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0" name="Oval 3">
                <a:extLst>
                  <a:ext uri="{FF2B5EF4-FFF2-40B4-BE49-F238E27FC236}">
                    <a16:creationId xmlns:a16="http://schemas.microsoft.com/office/drawing/2014/main" id="{862CF0FC-2BAE-A766-738E-006657DCC9D4}"/>
                  </a:ext>
                </a:extLst>
              </p:cNvPr>
              <p:cNvSpPr>
                <a:spLocks noChangeArrowheads="1"/>
              </p:cNvSpPr>
              <p:nvPr/>
            </p:nvSpPr>
            <p:spPr bwMode="auto">
              <a:xfrm>
                <a:off x="2196" y="872"/>
                <a:ext cx="648" cy="648"/>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1" name="Oval 17">
                <a:extLst>
                  <a:ext uri="{FF2B5EF4-FFF2-40B4-BE49-F238E27FC236}">
                    <a16:creationId xmlns:a16="http://schemas.microsoft.com/office/drawing/2014/main" id="{94EA416A-C775-54F5-C3B7-95DD7485E741}"/>
                  </a:ext>
                </a:extLst>
              </p:cNvPr>
              <p:cNvSpPr>
                <a:spLocks noChangeArrowheads="1"/>
              </p:cNvSpPr>
              <p:nvPr/>
            </p:nvSpPr>
            <p:spPr bwMode="auto">
              <a:xfrm>
                <a:off x="2184" y="1534"/>
                <a:ext cx="672" cy="672"/>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2" name="AutoShape 12">
                <a:extLst>
                  <a:ext uri="{FF2B5EF4-FFF2-40B4-BE49-F238E27FC236}">
                    <a16:creationId xmlns:a16="http://schemas.microsoft.com/office/drawing/2014/main" id="{F7FEA695-8BA9-03E8-4651-8D0901553C09}"/>
                  </a:ext>
                </a:extLst>
              </p:cNvPr>
              <p:cNvSpPr>
                <a:spLocks noChangeArrowheads="1"/>
              </p:cNvSpPr>
              <p:nvPr/>
            </p:nvSpPr>
            <p:spPr bwMode="auto">
              <a:xfrm rot="5400000">
                <a:off x="1915"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3" name="Rectangle 18">
                <a:extLst>
                  <a:ext uri="{FF2B5EF4-FFF2-40B4-BE49-F238E27FC236}">
                    <a16:creationId xmlns:a16="http://schemas.microsoft.com/office/drawing/2014/main" id="{4AF45C77-AEFD-B5D0-204C-5A96DC0F2806}"/>
                  </a:ext>
                </a:extLst>
              </p:cNvPr>
              <p:cNvSpPr>
                <a:spLocks noChangeArrowheads="1"/>
              </p:cNvSpPr>
              <p:nvPr/>
            </p:nvSpPr>
            <p:spPr bwMode="auto">
              <a:xfrm>
                <a:off x="2191" y="1800"/>
                <a:ext cx="666" cy="64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44" name="AutoShape 20">
                <a:extLst>
                  <a:ext uri="{FF2B5EF4-FFF2-40B4-BE49-F238E27FC236}">
                    <a16:creationId xmlns:a16="http://schemas.microsoft.com/office/drawing/2014/main" id="{52DB09A7-4FF2-C75F-42CF-30972937D79E}"/>
                  </a:ext>
                </a:extLst>
              </p:cNvPr>
              <p:cNvSpPr>
                <a:spLocks noChangeArrowheads="1"/>
              </p:cNvSpPr>
              <p:nvPr/>
            </p:nvSpPr>
            <p:spPr bwMode="auto">
              <a:xfrm rot="1952314">
                <a:off x="2496"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7" name="Group 289">
            <a:extLst>
              <a:ext uri="{FF2B5EF4-FFF2-40B4-BE49-F238E27FC236}">
                <a16:creationId xmlns:a16="http://schemas.microsoft.com/office/drawing/2014/main" id="{CB0008F4-DBA9-0033-8D52-B729E389593F}"/>
              </a:ext>
            </a:extLst>
          </p:cNvPr>
          <p:cNvGrpSpPr>
            <a:grpSpLocks/>
          </p:cNvGrpSpPr>
          <p:nvPr/>
        </p:nvGrpSpPr>
        <p:grpSpPr bwMode="auto">
          <a:xfrm>
            <a:off x="1495425" y="8636000"/>
            <a:ext cx="333375" cy="477838"/>
            <a:chOff x="1296" y="576"/>
            <a:chExt cx="1055" cy="1344"/>
          </a:xfrm>
        </p:grpSpPr>
        <p:grpSp>
          <p:nvGrpSpPr>
            <p:cNvPr id="2420" name="Group 46">
              <a:extLst>
                <a:ext uri="{FF2B5EF4-FFF2-40B4-BE49-F238E27FC236}">
                  <a16:creationId xmlns:a16="http://schemas.microsoft.com/office/drawing/2014/main" id="{55BF49CB-3896-60BE-3B31-F6E3D7CEAA47}"/>
                </a:ext>
              </a:extLst>
            </p:cNvPr>
            <p:cNvGrpSpPr>
              <a:grpSpLocks/>
            </p:cNvGrpSpPr>
            <p:nvPr/>
          </p:nvGrpSpPr>
          <p:grpSpPr bwMode="auto">
            <a:xfrm>
              <a:off x="1318" y="600"/>
              <a:ext cx="1035" cy="1316"/>
              <a:chOff x="1632" y="872"/>
              <a:chExt cx="1776" cy="2268"/>
            </a:xfrm>
          </p:grpSpPr>
          <p:sp>
            <p:nvSpPr>
              <p:cNvPr id="2429" name="AutoShape 47">
                <a:extLst>
                  <a:ext uri="{FF2B5EF4-FFF2-40B4-BE49-F238E27FC236}">
                    <a16:creationId xmlns:a16="http://schemas.microsoft.com/office/drawing/2014/main" id="{CF1491DC-47FF-F537-1FAE-6CEE04A05D02}"/>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30" name="AutoShape 48">
                <a:extLst>
                  <a:ext uri="{FF2B5EF4-FFF2-40B4-BE49-F238E27FC236}">
                    <a16:creationId xmlns:a16="http://schemas.microsoft.com/office/drawing/2014/main" id="{22B79A43-B7F1-0D46-8550-15FB85E153B6}"/>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31" name="Oval 49">
                <a:extLst>
                  <a:ext uri="{FF2B5EF4-FFF2-40B4-BE49-F238E27FC236}">
                    <a16:creationId xmlns:a16="http://schemas.microsoft.com/office/drawing/2014/main" id="{6D3902E7-39AA-C50B-7E96-E057E7750D60}"/>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32" name="Oval 50">
                <a:extLst>
                  <a:ext uri="{FF2B5EF4-FFF2-40B4-BE49-F238E27FC236}">
                    <a16:creationId xmlns:a16="http://schemas.microsoft.com/office/drawing/2014/main" id="{34B187AD-17BA-7FFE-0AA6-FE1FB312C62A}"/>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33" name="AutoShape 51">
                <a:extLst>
                  <a:ext uri="{FF2B5EF4-FFF2-40B4-BE49-F238E27FC236}">
                    <a16:creationId xmlns:a16="http://schemas.microsoft.com/office/drawing/2014/main" id="{C14B0B8F-4C2E-9A86-EDA9-93D5286853E7}"/>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34" name="Rectangle 52">
                <a:extLst>
                  <a:ext uri="{FF2B5EF4-FFF2-40B4-BE49-F238E27FC236}">
                    <a16:creationId xmlns:a16="http://schemas.microsoft.com/office/drawing/2014/main" id="{1B0B6C85-40A1-1FC1-C866-0381C0885B11}"/>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35" name="AutoShape 53">
                <a:extLst>
                  <a:ext uri="{FF2B5EF4-FFF2-40B4-BE49-F238E27FC236}">
                    <a16:creationId xmlns:a16="http://schemas.microsoft.com/office/drawing/2014/main" id="{935BD6F1-1399-21AF-1850-644B85FBE230}"/>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421" name="Group 54">
              <a:extLst>
                <a:ext uri="{FF2B5EF4-FFF2-40B4-BE49-F238E27FC236}">
                  <a16:creationId xmlns:a16="http://schemas.microsoft.com/office/drawing/2014/main" id="{6448FC7A-8E93-8772-9319-AE6ED5CFF8A9}"/>
                </a:ext>
              </a:extLst>
            </p:cNvPr>
            <p:cNvGrpSpPr>
              <a:grpSpLocks/>
            </p:cNvGrpSpPr>
            <p:nvPr/>
          </p:nvGrpSpPr>
          <p:grpSpPr bwMode="auto">
            <a:xfrm>
              <a:off x="1297" y="575"/>
              <a:ext cx="1035" cy="1316"/>
              <a:chOff x="1632" y="872"/>
              <a:chExt cx="1776" cy="2268"/>
            </a:xfrm>
          </p:grpSpPr>
          <p:sp>
            <p:nvSpPr>
              <p:cNvPr id="2422" name="AutoShape 55">
                <a:extLst>
                  <a:ext uri="{FF2B5EF4-FFF2-40B4-BE49-F238E27FC236}">
                    <a16:creationId xmlns:a16="http://schemas.microsoft.com/office/drawing/2014/main" id="{1F5F2593-2C52-889F-A938-253408DE4198}"/>
                  </a:ext>
                </a:extLst>
              </p:cNvPr>
              <p:cNvSpPr>
                <a:spLocks noChangeArrowheads="1"/>
              </p:cNvSpPr>
              <p:nvPr/>
            </p:nvSpPr>
            <p:spPr bwMode="auto">
              <a:xfrm rot="19647686" flipH="1">
                <a:off x="1632"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23" name="AutoShape 56">
                <a:extLst>
                  <a:ext uri="{FF2B5EF4-FFF2-40B4-BE49-F238E27FC236}">
                    <a16:creationId xmlns:a16="http://schemas.microsoft.com/office/drawing/2014/main" id="{8AE90C50-F6DD-3485-0EFB-AAF6CFB85250}"/>
                  </a:ext>
                </a:extLst>
              </p:cNvPr>
              <p:cNvSpPr>
                <a:spLocks noChangeArrowheads="1"/>
              </p:cNvSpPr>
              <p:nvPr/>
            </p:nvSpPr>
            <p:spPr bwMode="auto">
              <a:xfrm rot="5400000">
                <a:off x="2317"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24" name="Oval 57">
                <a:extLst>
                  <a:ext uri="{FF2B5EF4-FFF2-40B4-BE49-F238E27FC236}">
                    <a16:creationId xmlns:a16="http://schemas.microsoft.com/office/drawing/2014/main" id="{3DCE101D-AEDA-E02F-35B0-37CF13A4D00A}"/>
                  </a:ext>
                </a:extLst>
              </p:cNvPr>
              <p:cNvSpPr>
                <a:spLocks noChangeArrowheads="1"/>
              </p:cNvSpPr>
              <p:nvPr/>
            </p:nvSpPr>
            <p:spPr bwMode="auto">
              <a:xfrm>
                <a:off x="2196" y="872"/>
                <a:ext cx="648" cy="648"/>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25" name="Oval 58">
                <a:extLst>
                  <a:ext uri="{FF2B5EF4-FFF2-40B4-BE49-F238E27FC236}">
                    <a16:creationId xmlns:a16="http://schemas.microsoft.com/office/drawing/2014/main" id="{A083B726-7EA2-3295-AE95-692759353EA7}"/>
                  </a:ext>
                </a:extLst>
              </p:cNvPr>
              <p:cNvSpPr>
                <a:spLocks noChangeArrowheads="1"/>
              </p:cNvSpPr>
              <p:nvPr/>
            </p:nvSpPr>
            <p:spPr bwMode="auto">
              <a:xfrm>
                <a:off x="2184" y="1534"/>
                <a:ext cx="672" cy="672"/>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26" name="AutoShape 59">
                <a:extLst>
                  <a:ext uri="{FF2B5EF4-FFF2-40B4-BE49-F238E27FC236}">
                    <a16:creationId xmlns:a16="http://schemas.microsoft.com/office/drawing/2014/main" id="{965FC29C-AA73-5564-FADC-F4BE3ABFF20E}"/>
                  </a:ext>
                </a:extLst>
              </p:cNvPr>
              <p:cNvSpPr>
                <a:spLocks noChangeArrowheads="1"/>
              </p:cNvSpPr>
              <p:nvPr/>
            </p:nvSpPr>
            <p:spPr bwMode="auto">
              <a:xfrm rot="5400000">
                <a:off x="1915"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27" name="Rectangle 60">
                <a:extLst>
                  <a:ext uri="{FF2B5EF4-FFF2-40B4-BE49-F238E27FC236}">
                    <a16:creationId xmlns:a16="http://schemas.microsoft.com/office/drawing/2014/main" id="{256B38E2-251F-1B0E-F562-59D6C1BCF0B2}"/>
                  </a:ext>
                </a:extLst>
              </p:cNvPr>
              <p:cNvSpPr>
                <a:spLocks noChangeArrowheads="1"/>
              </p:cNvSpPr>
              <p:nvPr/>
            </p:nvSpPr>
            <p:spPr bwMode="auto">
              <a:xfrm>
                <a:off x="2191" y="1800"/>
                <a:ext cx="666" cy="64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28" name="AutoShape 61">
                <a:extLst>
                  <a:ext uri="{FF2B5EF4-FFF2-40B4-BE49-F238E27FC236}">
                    <a16:creationId xmlns:a16="http://schemas.microsoft.com/office/drawing/2014/main" id="{B68459CE-410C-DD04-3EDD-9F9B7E67C857}"/>
                  </a:ext>
                </a:extLst>
              </p:cNvPr>
              <p:cNvSpPr>
                <a:spLocks noChangeArrowheads="1"/>
              </p:cNvSpPr>
              <p:nvPr/>
            </p:nvSpPr>
            <p:spPr bwMode="auto">
              <a:xfrm rot="1952314">
                <a:off x="2496"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8" name="Group 290">
            <a:extLst>
              <a:ext uri="{FF2B5EF4-FFF2-40B4-BE49-F238E27FC236}">
                <a16:creationId xmlns:a16="http://schemas.microsoft.com/office/drawing/2014/main" id="{9EB988C1-6F34-51B1-0304-26984AD31451}"/>
              </a:ext>
            </a:extLst>
          </p:cNvPr>
          <p:cNvGrpSpPr>
            <a:grpSpLocks/>
          </p:cNvGrpSpPr>
          <p:nvPr/>
        </p:nvGrpSpPr>
        <p:grpSpPr bwMode="auto">
          <a:xfrm>
            <a:off x="1219200" y="8686800"/>
            <a:ext cx="333375" cy="350838"/>
            <a:chOff x="2391" y="576"/>
            <a:chExt cx="1055" cy="1344"/>
          </a:xfrm>
        </p:grpSpPr>
        <p:grpSp>
          <p:nvGrpSpPr>
            <p:cNvPr id="2404" name="Group 63">
              <a:extLst>
                <a:ext uri="{FF2B5EF4-FFF2-40B4-BE49-F238E27FC236}">
                  <a16:creationId xmlns:a16="http://schemas.microsoft.com/office/drawing/2014/main" id="{E2111868-F9B8-816D-F8DD-794ABC24D1AC}"/>
                </a:ext>
              </a:extLst>
            </p:cNvPr>
            <p:cNvGrpSpPr>
              <a:grpSpLocks/>
            </p:cNvGrpSpPr>
            <p:nvPr/>
          </p:nvGrpSpPr>
          <p:grpSpPr bwMode="auto">
            <a:xfrm>
              <a:off x="2413" y="600"/>
              <a:ext cx="1035" cy="1316"/>
              <a:chOff x="1632" y="872"/>
              <a:chExt cx="1776" cy="2268"/>
            </a:xfrm>
          </p:grpSpPr>
          <p:sp>
            <p:nvSpPr>
              <p:cNvPr id="2413" name="AutoShape 64">
                <a:extLst>
                  <a:ext uri="{FF2B5EF4-FFF2-40B4-BE49-F238E27FC236}">
                    <a16:creationId xmlns:a16="http://schemas.microsoft.com/office/drawing/2014/main" id="{7CB60BA9-7BA2-41BD-2C8B-BC424AE48614}"/>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4" name="AutoShape 65">
                <a:extLst>
                  <a:ext uri="{FF2B5EF4-FFF2-40B4-BE49-F238E27FC236}">
                    <a16:creationId xmlns:a16="http://schemas.microsoft.com/office/drawing/2014/main" id="{AE7B93A5-353C-9ABB-D1B9-2DEE9CEAB899}"/>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5" name="Oval 66">
                <a:extLst>
                  <a:ext uri="{FF2B5EF4-FFF2-40B4-BE49-F238E27FC236}">
                    <a16:creationId xmlns:a16="http://schemas.microsoft.com/office/drawing/2014/main" id="{2E42FFB3-6BA3-98A5-94F4-FABD5A96A99F}"/>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6" name="Oval 67">
                <a:extLst>
                  <a:ext uri="{FF2B5EF4-FFF2-40B4-BE49-F238E27FC236}">
                    <a16:creationId xmlns:a16="http://schemas.microsoft.com/office/drawing/2014/main" id="{0F3024BB-484C-247D-C7F4-54CFFA3840D0}"/>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7" name="AutoShape 68">
                <a:extLst>
                  <a:ext uri="{FF2B5EF4-FFF2-40B4-BE49-F238E27FC236}">
                    <a16:creationId xmlns:a16="http://schemas.microsoft.com/office/drawing/2014/main" id="{550ADF91-C898-A4EC-9489-5E0E9E8ADAE5}"/>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8" name="Rectangle 69">
                <a:extLst>
                  <a:ext uri="{FF2B5EF4-FFF2-40B4-BE49-F238E27FC236}">
                    <a16:creationId xmlns:a16="http://schemas.microsoft.com/office/drawing/2014/main" id="{DD6F6A9E-D56D-7797-D34D-DABD1BF9965F}"/>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9" name="AutoShape 70">
                <a:extLst>
                  <a:ext uri="{FF2B5EF4-FFF2-40B4-BE49-F238E27FC236}">
                    <a16:creationId xmlns:a16="http://schemas.microsoft.com/office/drawing/2014/main" id="{814F8CF8-D7C1-0BFF-332F-6032EB0A21D3}"/>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405" name="Group 71">
              <a:extLst>
                <a:ext uri="{FF2B5EF4-FFF2-40B4-BE49-F238E27FC236}">
                  <a16:creationId xmlns:a16="http://schemas.microsoft.com/office/drawing/2014/main" id="{6F3B441C-A6C6-E86C-9D4C-AC9A08B5A5E5}"/>
                </a:ext>
              </a:extLst>
            </p:cNvPr>
            <p:cNvGrpSpPr>
              <a:grpSpLocks/>
            </p:cNvGrpSpPr>
            <p:nvPr/>
          </p:nvGrpSpPr>
          <p:grpSpPr bwMode="auto">
            <a:xfrm>
              <a:off x="2392" y="575"/>
              <a:ext cx="1035" cy="1316"/>
              <a:chOff x="1632" y="872"/>
              <a:chExt cx="1776" cy="2268"/>
            </a:xfrm>
          </p:grpSpPr>
          <p:sp>
            <p:nvSpPr>
              <p:cNvPr id="2406" name="AutoShape 72">
                <a:extLst>
                  <a:ext uri="{FF2B5EF4-FFF2-40B4-BE49-F238E27FC236}">
                    <a16:creationId xmlns:a16="http://schemas.microsoft.com/office/drawing/2014/main" id="{F376CA5F-7733-D5E3-5219-4A820B00BBDE}"/>
                  </a:ext>
                </a:extLst>
              </p:cNvPr>
              <p:cNvSpPr>
                <a:spLocks noChangeArrowheads="1"/>
              </p:cNvSpPr>
              <p:nvPr/>
            </p:nvSpPr>
            <p:spPr bwMode="auto">
              <a:xfrm rot="19647686" flipH="1">
                <a:off x="1632"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07" name="AutoShape 73">
                <a:extLst>
                  <a:ext uri="{FF2B5EF4-FFF2-40B4-BE49-F238E27FC236}">
                    <a16:creationId xmlns:a16="http://schemas.microsoft.com/office/drawing/2014/main" id="{CE290778-CA36-15AB-964E-CEDD0FA64D59}"/>
                  </a:ext>
                </a:extLst>
              </p:cNvPr>
              <p:cNvSpPr>
                <a:spLocks noChangeArrowheads="1"/>
              </p:cNvSpPr>
              <p:nvPr/>
            </p:nvSpPr>
            <p:spPr bwMode="auto">
              <a:xfrm rot="5400000">
                <a:off x="2317"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08" name="Oval 74">
                <a:extLst>
                  <a:ext uri="{FF2B5EF4-FFF2-40B4-BE49-F238E27FC236}">
                    <a16:creationId xmlns:a16="http://schemas.microsoft.com/office/drawing/2014/main" id="{16D90D37-9B6E-9B3A-F09A-8DE44A12C833}"/>
                  </a:ext>
                </a:extLst>
              </p:cNvPr>
              <p:cNvSpPr>
                <a:spLocks noChangeArrowheads="1"/>
              </p:cNvSpPr>
              <p:nvPr/>
            </p:nvSpPr>
            <p:spPr bwMode="auto">
              <a:xfrm>
                <a:off x="2196" y="872"/>
                <a:ext cx="648" cy="648"/>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09" name="Oval 75">
                <a:extLst>
                  <a:ext uri="{FF2B5EF4-FFF2-40B4-BE49-F238E27FC236}">
                    <a16:creationId xmlns:a16="http://schemas.microsoft.com/office/drawing/2014/main" id="{16FE1ADC-0794-3372-CFA2-27312DC406C2}"/>
                  </a:ext>
                </a:extLst>
              </p:cNvPr>
              <p:cNvSpPr>
                <a:spLocks noChangeArrowheads="1"/>
              </p:cNvSpPr>
              <p:nvPr/>
            </p:nvSpPr>
            <p:spPr bwMode="auto">
              <a:xfrm>
                <a:off x="2184" y="1534"/>
                <a:ext cx="672" cy="672"/>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0" name="AutoShape 76">
                <a:extLst>
                  <a:ext uri="{FF2B5EF4-FFF2-40B4-BE49-F238E27FC236}">
                    <a16:creationId xmlns:a16="http://schemas.microsoft.com/office/drawing/2014/main" id="{39A930F6-24BF-1E3D-7D51-92294992BF14}"/>
                  </a:ext>
                </a:extLst>
              </p:cNvPr>
              <p:cNvSpPr>
                <a:spLocks noChangeArrowheads="1"/>
              </p:cNvSpPr>
              <p:nvPr/>
            </p:nvSpPr>
            <p:spPr bwMode="auto">
              <a:xfrm rot="5400000">
                <a:off x="1915"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1" name="Rectangle 77">
                <a:extLst>
                  <a:ext uri="{FF2B5EF4-FFF2-40B4-BE49-F238E27FC236}">
                    <a16:creationId xmlns:a16="http://schemas.microsoft.com/office/drawing/2014/main" id="{C43D978D-7AB1-BEAC-01D9-B69A463285F5}"/>
                  </a:ext>
                </a:extLst>
              </p:cNvPr>
              <p:cNvSpPr>
                <a:spLocks noChangeArrowheads="1"/>
              </p:cNvSpPr>
              <p:nvPr/>
            </p:nvSpPr>
            <p:spPr bwMode="auto">
              <a:xfrm>
                <a:off x="2191" y="1800"/>
                <a:ext cx="666" cy="648"/>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12" name="AutoShape 78">
                <a:extLst>
                  <a:ext uri="{FF2B5EF4-FFF2-40B4-BE49-F238E27FC236}">
                    <a16:creationId xmlns:a16="http://schemas.microsoft.com/office/drawing/2014/main" id="{685BB78D-C9FE-665E-4D26-E5B79E66A378}"/>
                  </a:ext>
                </a:extLst>
              </p:cNvPr>
              <p:cNvSpPr>
                <a:spLocks noChangeArrowheads="1"/>
              </p:cNvSpPr>
              <p:nvPr/>
            </p:nvSpPr>
            <p:spPr bwMode="auto">
              <a:xfrm rot="1952314">
                <a:off x="2496"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79" name="Group 291">
            <a:extLst>
              <a:ext uri="{FF2B5EF4-FFF2-40B4-BE49-F238E27FC236}">
                <a16:creationId xmlns:a16="http://schemas.microsoft.com/office/drawing/2014/main" id="{76332F06-0DD9-FE2B-D022-A177DFE9F32C}"/>
              </a:ext>
            </a:extLst>
          </p:cNvPr>
          <p:cNvGrpSpPr>
            <a:grpSpLocks/>
          </p:cNvGrpSpPr>
          <p:nvPr/>
        </p:nvGrpSpPr>
        <p:grpSpPr bwMode="auto">
          <a:xfrm>
            <a:off x="1800225" y="8656638"/>
            <a:ext cx="333375" cy="350837"/>
            <a:chOff x="3486" y="576"/>
            <a:chExt cx="1055" cy="1344"/>
          </a:xfrm>
        </p:grpSpPr>
        <p:grpSp>
          <p:nvGrpSpPr>
            <p:cNvPr id="2388" name="Group 80">
              <a:extLst>
                <a:ext uri="{FF2B5EF4-FFF2-40B4-BE49-F238E27FC236}">
                  <a16:creationId xmlns:a16="http://schemas.microsoft.com/office/drawing/2014/main" id="{B05580B7-B592-6E82-7E8C-1CDFB913D9B5}"/>
                </a:ext>
              </a:extLst>
            </p:cNvPr>
            <p:cNvGrpSpPr>
              <a:grpSpLocks/>
            </p:cNvGrpSpPr>
            <p:nvPr/>
          </p:nvGrpSpPr>
          <p:grpSpPr bwMode="auto">
            <a:xfrm>
              <a:off x="3508" y="600"/>
              <a:ext cx="1035" cy="1316"/>
              <a:chOff x="1632" y="872"/>
              <a:chExt cx="1776" cy="2268"/>
            </a:xfrm>
          </p:grpSpPr>
          <p:sp>
            <p:nvSpPr>
              <p:cNvPr id="2397" name="AutoShape 81">
                <a:extLst>
                  <a:ext uri="{FF2B5EF4-FFF2-40B4-BE49-F238E27FC236}">
                    <a16:creationId xmlns:a16="http://schemas.microsoft.com/office/drawing/2014/main" id="{23DF88B0-FA05-EE8A-020C-C08157BBA04A}"/>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8" name="AutoShape 82">
                <a:extLst>
                  <a:ext uri="{FF2B5EF4-FFF2-40B4-BE49-F238E27FC236}">
                    <a16:creationId xmlns:a16="http://schemas.microsoft.com/office/drawing/2014/main" id="{2459F365-723E-17A5-A4EE-E9C848D8FEED}"/>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9" name="Oval 83">
                <a:extLst>
                  <a:ext uri="{FF2B5EF4-FFF2-40B4-BE49-F238E27FC236}">
                    <a16:creationId xmlns:a16="http://schemas.microsoft.com/office/drawing/2014/main" id="{9FC0D9EC-03FE-83F2-0B1C-68CB5749554C}"/>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00" name="Oval 84">
                <a:extLst>
                  <a:ext uri="{FF2B5EF4-FFF2-40B4-BE49-F238E27FC236}">
                    <a16:creationId xmlns:a16="http://schemas.microsoft.com/office/drawing/2014/main" id="{4F3628CF-EEF2-5631-A155-194AA42DBCF0}"/>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01" name="AutoShape 85">
                <a:extLst>
                  <a:ext uri="{FF2B5EF4-FFF2-40B4-BE49-F238E27FC236}">
                    <a16:creationId xmlns:a16="http://schemas.microsoft.com/office/drawing/2014/main" id="{2A773355-F50C-6F8B-08E9-9EE1B42BC98A}"/>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02" name="Rectangle 86">
                <a:extLst>
                  <a:ext uri="{FF2B5EF4-FFF2-40B4-BE49-F238E27FC236}">
                    <a16:creationId xmlns:a16="http://schemas.microsoft.com/office/drawing/2014/main" id="{61D76862-D497-6DA6-02A5-78561534065C}"/>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403" name="AutoShape 87">
                <a:extLst>
                  <a:ext uri="{FF2B5EF4-FFF2-40B4-BE49-F238E27FC236}">
                    <a16:creationId xmlns:a16="http://schemas.microsoft.com/office/drawing/2014/main" id="{43FB89F1-33F0-2723-06BB-1CCD23253AB0}"/>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389" name="Group 88">
              <a:extLst>
                <a:ext uri="{FF2B5EF4-FFF2-40B4-BE49-F238E27FC236}">
                  <a16:creationId xmlns:a16="http://schemas.microsoft.com/office/drawing/2014/main" id="{575EE5EE-A473-4FF1-8C40-47BC12ED9317}"/>
                </a:ext>
              </a:extLst>
            </p:cNvPr>
            <p:cNvGrpSpPr>
              <a:grpSpLocks/>
            </p:cNvGrpSpPr>
            <p:nvPr/>
          </p:nvGrpSpPr>
          <p:grpSpPr bwMode="auto">
            <a:xfrm>
              <a:off x="3487" y="575"/>
              <a:ext cx="1035" cy="1316"/>
              <a:chOff x="1632" y="872"/>
              <a:chExt cx="1776" cy="2268"/>
            </a:xfrm>
          </p:grpSpPr>
          <p:sp>
            <p:nvSpPr>
              <p:cNvPr id="2390" name="AutoShape 89">
                <a:extLst>
                  <a:ext uri="{FF2B5EF4-FFF2-40B4-BE49-F238E27FC236}">
                    <a16:creationId xmlns:a16="http://schemas.microsoft.com/office/drawing/2014/main" id="{18FD808B-A372-5EF4-FA86-7C99245F4DD1}"/>
                  </a:ext>
                </a:extLst>
              </p:cNvPr>
              <p:cNvSpPr>
                <a:spLocks noChangeArrowheads="1"/>
              </p:cNvSpPr>
              <p:nvPr/>
            </p:nvSpPr>
            <p:spPr bwMode="auto">
              <a:xfrm rot="19647686" flipH="1">
                <a:off x="1632"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1" name="AutoShape 90">
                <a:extLst>
                  <a:ext uri="{FF2B5EF4-FFF2-40B4-BE49-F238E27FC236}">
                    <a16:creationId xmlns:a16="http://schemas.microsoft.com/office/drawing/2014/main" id="{F63644B7-AD20-6314-470D-3A02E304889A}"/>
                  </a:ext>
                </a:extLst>
              </p:cNvPr>
              <p:cNvSpPr>
                <a:spLocks noChangeArrowheads="1"/>
              </p:cNvSpPr>
              <p:nvPr/>
            </p:nvSpPr>
            <p:spPr bwMode="auto">
              <a:xfrm rot="5400000">
                <a:off x="2317"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2" name="Oval 91">
                <a:extLst>
                  <a:ext uri="{FF2B5EF4-FFF2-40B4-BE49-F238E27FC236}">
                    <a16:creationId xmlns:a16="http://schemas.microsoft.com/office/drawing/2014/main" id="{7D430392-8193-3AC8-EE70-DF8825DA5C22}"/>
                  </a:ext>
                </a:extLst>
              </p:cNvPr>
              <p:cNvSpPr>
                <a:spLocks noChangeArrowheads="1"/>
              </p:cNvSpPr>
              <p:nvPr/>
            </p:nvSpPr>
            <p:spPr bwMode="auto">
              <a:xfrm>
                <a:off x="2196" y="872"/>
                <a:ext cx="648" cy="648"/>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3" name="Oval 92">
                <a:extLst>
                  <a:ext uri="{FF2B5EF4-FFF2-40B4-BE49-F238E27FC236}">
                    <a16:creationId xmlns:a16="http://schemas.microsoft.com/office/drawing/2014/main" id="{97F8060E-EF95-4415-1A0B-FD19CAF32929}"/>
                  </a:ext>
                </a:extLst>
              </p:cNvPr>
              <p:cNvSpPr>
                <a:spLocks noChangeArrowheads="1"/>
              </p:cNvSpPr>
              <p:nvPr/>
            </p:nvSpPr>
            <p:spPr bwMode="auto">
              <a:xfrm>
                <a:off x="2184" y="1534"/>
                <a:ext cx="672" cy="672"/>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4" name="AutoShape 93">
                <a:extLst>
                  <a:ext uri="{FF2B5EF4-FFF2-40B4-BE49-F238E27FC236}">
                    <a16:creationId xmlns:a16="http://schemas.microsoft.com/office/drawing/2014/main" id="{E9128A82-F407-85F5-BDF9-ACD1478FCCAB}"/>
                  </a:ext>
                </a:extLst>
              </p:cNvPr>
              <p:cNvSpPr>
                <a:spLocks noChangeArrowheads="1"/>
              </p:cNvSpPr>
              <p:nvPr/>
            </p:nvSpPr>
            <p:spPr bwMode="auto">
              <a:xfrm rot="5400000">
                <a:off x="1915"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5" name="Rectangle 94">
                <a:extLst>
                  <a:ext uri="{FF2B5EF4-FFF2-40B4-BE49-F238E27FC236}">
                    <a16:creationId xmlns:a16="http://schemas.microsoft.com/office/drawing/2014/main" id="{21DE7B8C-CE54-0544-D10A-E02D1F1CC562}"/>
                  </a:ext>
                </a:extLst>
              </p:cNvPr>
              <p:cNvSpPr>
                <a:spLocks noChangeArrowheads="1"/>
              </p:cNvSpPr>
              <p:nvPr/>
            </p:nvSpPr>
            <p:spPr bwMode="auto">
              <a:xfrm>
                <a:off x="2191" y="1800"/>
                <a:ext cx="666" cy="648"/>
              </a:xfrm>
              <a:prstGeom prst="rect">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96" name="AutoShape 95">
                <a:extLst>
                  <a:ext uri="{FF2B5EF4-FFF2-40B4-BE49-F238E27FC236}">
                    <a16:creationId xmlns:a16="http://schemas.microsoft.com/office/drawing/2014/main" id="{4D86BD92-7951-DF3B-4CD8-32F956F881EF}"/>
                  </a:ext>
                </a:extLst>
              </p:cNvPr>
              <p:cNvSpPr>
                <a:spLocks noChangeArrowheads="1"/>
              </p:cNvSpPr>
              <p:nvPr/>
            </p:nvSpPr>
            <p:spPr bwMode="auto">
              <a:xfrm rot="1952314">
                <a:off x="2496"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0" name="Group 292">
            <a:extLst>
              <a:ext uri="{FF2B5EF4-FFF2-40B4-BE49-F238E27FC236}">
                <a16:creationId xmlns:a16="http://schemas.microsoft.com/office/drawing/2014/main" id="{58FE183A-CD3E-AA08-1A76-AA5EBD8E1E9B}"/>
              </a:ext>
            </a:extLst>
          </p:cNvPr>
          <p:cNvGrpSpPr>
            <a:grpSpLocks/>
          </p:cNvGrpSpPr>
          <p:nvPr/>
        </p:nvGrpSpPr>
        <p:grpSpPr bwMode="auto">
          <a:xfrm>
            <a:off x="2714625" y="8655050"/>
            <a:ext cx="333375" cy="382588"/>
            <a:chOff x="4582" y="576"/>
            <a:chExt cx="1055" cy="1344"/>
          </a:xfrm>
        </p:grpSpPr>
        <p:grpSp>
          <p:nvGrpSpPr>
            <p:cNvPr id="2372" name="Group 97">
              <a:extLst>
                <a:ext uri="{FF2B5EF4-FFF2-40B4-BE49-F238E27FC236}">
                  <a16:creationId xmlns:a16="http://schemas.microsoft.com/office/drawing/2014/main" id="{45A9BF76-83CC-3F9B-97AD-5B9310D2AFDF}"/>
                </a:ext>
              </a:extLst>
            </p:cNvPr>
            <p:cNvGrpSpPr>
              <a:grpSpLocks/>
            </p:cNvGrpSpPr>
            <p:nvPr/>
          </p:nvGrpSpPr>
          <p:grpSpPr bwMode="auto">
            <a:xfrm>
              <a:off x="4604" y="600"/>
              <a:ext cx="1035" cy="1316"/>
              <a:chOff x="1632" y="872"/>
              <a:chExt cx="1776" cy="2268"/>
            </a:xfrm>
          </p:grpSpPr>
          <p:sp>
            <p:nvSpPr>
              <p:cNvPr id="2381" name="AutoShape 98">
                <a:extLst>
                  <a:ext uri="{FF2B5EF4-FFF2-40B4-BE49-F238E27FC236}">
                    <a16:creationId xmlns:a16="http://schemas.microsoft.com/office/drawing/2014/main" id="{18358565-86DD-D008-A1BE-95E8A602E8CE}"/>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82" name="AutoShape 99">
                <a:extLst>
                  <a:ext uri="{FF2B5EF4-FFF2-40B4-BE49-F238E27FC236}">
                    <a16:creationId xmlns:a16="http://schemas.microsoft.com/office/drawing/2014/main" id="{0F1084EC-F951-F27B-A7F8-5196BB71F5A7}"/>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83" name="Oval 100">
                <a:extLst>
                  <a:ext uri="{FF2B5EF4-FFF2-40B4-BE49-F238E27FC236}">
                    <a16:creationId xmlns:a16="http://schemas.microsoft.com/office/drawing/2014/main" id="{279B6657-7353-1911-809F-6C3C6F12E3BE}"/>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84" name="Oval 101">
                <a:extLst>
                  <a:ext uri="{FF2B5EF4-FFF2-40B4-BE49-F238E27FC236}">
                    <a16:creationId xmlns:a16="http://schemas.microsoft.com/office/drawing/2014/main" id="{085640EB-6257-994A-D7B7-474999EBDA58}"/>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85" name="AutoShape 102">
                <a:extLst>
                  <a:ext uri="{FF2B5EF4-FFF2-40B4-BE49-F238E27FC236}">
                    <a16:creationId xmlns:a16="http://schemas.microsoft.com/office/drawing/2014/main" id="{03E01960-85CC-185C-12F8-B78E9AFF8C1F}"/>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86" name="Rectangle 103">
                <a:extLst>
                  <a:ext uri="{FF2B5EF4-FFF2-40B4-BE49-F238E27FC236}">
                    <a16:creationId xmlns:a16="http://schemas.microsoft.com/office/drawing/2014/main" id="{BA5E0D16-E5B5-6AB0-DBC9-C937D5BA5ECA}"/>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87" name="AutoShape 104">
                <a:extLst>
                  <a:ext uri="{FF2B5EF4-FFF2-40B4-BE49-F238E27FC236}">
                    <a16:creationId xmlns:a16="http://schemas.microsoft.com/office/drawing/2014/main" id="{160F9288-4094-FEAD-AE23-17AC006FD9FC}"/>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373" name="Group 105">
              <a:extLst>
                <a:ext uri="{FF2B5EF4-FFF2-40B4-BE49-F238E27FC236}">
                  <a16:creationId xmlns:a16="http://schemas.microsoft.com/office/drawing/2014/main" id="{AF795CCC-8BA0-CEDB-5334-705E4F4B6384}"/>
                </a:ext>
              </a:extLst>
            </p:cNvPr>
            <p:cNvGrpSpPr>
              <a:grpSpLocks/>
            </p:cNvGrpSpPr>
            <p:nvPr/>
          </p:nvGrpSpPr>
          <p:grpSpPr bwMode="auto">
            <a:xfrm>
              <a:off x="4583" y="575"/>
              <a:ext cx="1035" cy="1316"/>
              <a:chOff x="1632" y="872"/>
              <a:chExt cx="1776" cy="2268"/>
            </a:xfrm>
          </p:grpSpPr>
          <p:sp>
            <p:nvSpPr>
              <p:cNvPr id="2374" name="AutoShape 106">
                <a:extLst>
                  <a:ext uri="{FF2B5EF4-FFF2-40B4-BE49-F238E27FC236}">
                    <a16:creationId xmlns:a16="http://schemas.microsoft.com/office/drawing/2014/main" id="{AD06F9AB-C820-A10B-7E1C-76C23E6B89E7}"/>
                  </a:ext>
                </a:extLst>
              </p:cNvPr>
              <p:cNvSpPr>
                <a:spLocks noChangeArrowheads="1"/>
              </p:cNvSpPr>
              <p:nvPr/>
            </p:nvSpPr>
            <p:spPr bwMode="auto">
              <a:xfrm rot="19647686" flipH="1">
                <a:off x="1632"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75" name="AutoShape 107">
                <a:extLst>
                  <a:ext uri="{FF2B5EF4-FFF2-40B4-BE49-F238E27FC236}">
                    <a16:creationId xmlns:a16="http://schemas.microsoft.com/office/drawing/2014/main" id="{EC5694D4-63F2-8CA4-9B44-11AA70AB584B}"/>
                  </a:ext>
                </a:extLst>
              </p:cNvPr>
              <p:cNvSpPr>
                <a:spLocks noChangeArrowheads="1"/>
              </p:cNvSpPr>
              <p:nvPr/>
            </p:nvSpPr>
            <p:spPr bwMode="auto">
              <a:xfrm rot="5400000">
                <a:off x="2317"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76" name="Oval 108">
                <a:extLst>
                  <a:ext uri="{FF2B5EF4-FFF2-40B4-BE49-F238E27FC236}">
                    <a16:creationId xmlns:a16="http://schemas.microsoft.com/office/drawing/2014/main" id="{ADD07823-1CC9-B2C2-B7ED-A691096C3CFB}"/>
                  </a:ext>
                </a:extLst>
              </p:cNvPr>
              <p:cNvSpPr>
                <a:spLocks noChangeArrowheads="1"/>
              </p:cNvSpPr>
              <p:nvPr/>
            </p:nvSpPr>
            <p:spPr bwMode="auto">
              <a:xfrm>
                <a:off x="2196" y="872"/>
                <a:ext cx="648" cy="648"/>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77" name="Oval 109">
                <a:extLst>
                  <a:ext uri="{FF2B5EF4-FFF2-40B4-BE49-F238E27FC236}">
                    <a16:creationId xmlns:a16="http://schemas.microsoft.com/office/drawing/2014/main" id="{7BED4243-E74D-45C7-DDB0-0DD9046319CE}"/>
                  </a:ext>
                </a:extLst>
              </p:cNvPr>
              <p:cNvSpPr>
                <a:spLocks noChangeArrowheads="1"/>
              </p:cNvSpPr>
              <p:nvPr/>
            </p:nvSpPr>
            <p:spPr bwMode="auto">
              <a:xfrm>
                <a:off x="2184" y="1534"/>
                <a:ext cx="672" cy="672"/>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78" name="AutoShape 110">
                <a:extLst>
                  <a:ext uri="{FF2B5EF4-FFF2-40B4-BE49-F238E27FC236}">
                    <a16:creationId xmlns:a16="http://schemas.microsoft.com/office/drawing/2014/main" id="{EC96A524-2845-5ABE-B179-6927BF596559}"/>
                  </a:ext>
                </a:extLst>
              </p:cNvPr>
              <p:cNvSpPr>
                <a:spLocks noChangeArrowheads="1"/>
              </p:cNvSpPr>
              <p:nvPr/>
            </p:nvSpPr>
            <p:spPr bwMode="auto">
              <a:xfrm rot="5400000">
                <a:off x="1915"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79" name="Rectangle 111">
                <a:extLst>
                  <a:ext uri="{FF2B5EF4-FFF2-40B4-BE49-F238E27FC236}">
                    <a16:creationId xmlns:a16="http://schemas.microsoft.com/office/drawing/2014/main" id="{E5ADEB00-3C57-F1A1-242E-A62B4F213AF3}"/>
                  </a:ext>
                </a:extLst>
              </p:cNvPr>
              <p:cNvSpPr>
                <a:spLocks noChangeArrowheads="1"/>
              </p:cNvSpPr>
              <p:nvPr/>
            </p:nvSpPr>
            <p:spPr bwMode="auto">
              <a:xfrm>
                <a:off x="2191" y="1800"/>
                <a:ext cx="666" cy="64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80" name="AutoShape 112">
                <a:extLst>
                  <a:ext uri="{FF2B5EF4-FFF2-40B4-BE49-F238E27FC236}">
                    <a16:creationId xmlns:a16="http://schemas.microsoft.com/office/drawing/2014/main" id="{9380C201-C4D7-AB7D-F525-1064ADD645D3}"/>
                  </a:ext>
                </a:extLst>
              </p:cNvPr>
              <p:cNvSpPr>
                <a:spLocks noChangeArrowheads="1"/>
              </p:cNvSpPr>
              <p:nvPr/>
            </p:nvSpPr>
            <p:spPr bwMode="auto">
              <a:xfrm rot="1952314">
                <a:off x="2496"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1" name="Group 287">
            <a:extLst>
              <a:ext uri="{FF2B5EF4-FFF2-40B4-BE49-F238E27FC236}">
                <a16:creationId xmlns:a16="http://schemas.microsoft.com/office/drawing/2014/main" id="{C4C4FA67-ABAD-D312-3E85-9B09A7B14BE2}"/>
              </a:ext>
            </a:extLst>
          </p:cNvPr>
          <p:cNvGrpSpPr>
            <a:grpSpLocks/>
          </p:cNvGrpSpPr>
          <p:nvPr/>
        </p:nvGrpSpPr>
        <p:grpSpPr bwMode="auto">
          <a:xfrm>
            <a:off x="304800" y="8672513"/>
            <a:ext cx="328613" cy="319087"/>
            <a:chOff x="201" y="2380"/>
            <a:chExt cx="1055" cy="1344"/>
          </a:xfrm>
        </p:grpSpPr>
        <p:grpSp>
          <p:nvGrpSpPr>
            <p:cNvPr id="2356" name="Group 114">
              <a:extLst>
                <a:ext uri="{FF2B5EF4-FFF2-40B4-BE49-F238E27FC236}">
                  <a16:creationId xmlns:a16="http://schemas.microsoft.com/office/drawing/2014/main" id="{5187BD4B-5927-9BF5-6258-32D3FAEB8294}"/>
                </a:ext>
              </a:extLst>
            </p:cNvPr>
            <p:cNvGrpSpPr>
              <a:grpSpLocks/>
            </p:cNvGrpSpPr>
            <p:nvPr/>
          </p:nvGrpSpPr>
          <p:grpSpPr bwMode="auto">
            <a:xfrm>
              <a:off x="223" y="2404"/>
              <a:ext cx="1035" cy="1316"/>
              <a:chOff x="1632" y="872"/>
              <a:chExt cx="1776" cy="2268"/>
            </a:xfrm>
          </p:grpSpPr>
          <p:sp>
            <p:nvSpPr>
              <p:cNvPr id="2365" name="AutoShape 115">
                <a:extLst>
                  <a:ext uri="{FF2B5EF4-FFF2-40B4-BE49-F238E27FC236}">
                    <a16:creationId xmlns:a16="http://schemas.microsoft.com/office/drawing/2014/main" id="{BDC53489-73F5-6542-963F-D3C62F4B5F6B}"/>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6" name="AutoShape 116">
                <a:extLst>
                  <a:ext uri="{FF2B5EF4-FFF2-40B4-BE49-F238E27FC236}">
                    <a16:creationId xmlns:a16="http://schemas.microsoft.com/office/drawing/2014/main" id="{678C8594-53D8-F66B-4DBB-F5D28B79D3A8}"/>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7" name="Oval 117">
                <a:extLst>
                  <a:ext uri="{FF2B5EF4-FFF2-40B4-BE49-F238E27FC236}">
                    <a16:creationId xmlns:a16="http://schemas.microsoft.com/office/drawing/2014/main" id="{0543E940-23B6-6D90-91C7-024F3B517CD8}"/>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8" name="Oval 118">
                <a:extLst>
                  <a:ext uri="{FF2B5EF4-FFF2-40B4-BE49-F238E27FC236}">
                    <a16:creationId xmlns:a16="http://schemas.microsoft.com/office/drawing/2014/main" id="{4D87F1AB-A900-8F65-AABD-7031C3CC3C15}"/>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9" name="AutoShape 119">
                <a:extLst>
                  <a:ext uri="{FF2B5EF4-FFF2-40B4-BE49-F238E27FC236}">
                    <a16:creationId xmlns:a16="http://schemas.microsoft.com/office/drawing/2014/main" id="{0731DDAC-75BA-68D0-E23C-55296DE1E78A}"/>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70" name="Rectangle 120">
                <a:extLst>
                  <a:ext uri="{FF2B5EF4-FFF2-40B4-BE49-F238E27FC236}">
                    <a16:creationId xmlns:a16="http://schemas.microsoft.com/office/drawing/2014/main" id="{FC0F42FB-4AB4-7391-AE93-741015819A04}"/>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71" name="AutoShape 121">
                <a:extLst>
                  <a:ext uri="{FF2B5EF4-FFF2-40B4-BE49-F238E27FC236}">
                    <a16:creationId xmlns:a16="http://schemas.microsoft.com/office/drawing/2014/main" id="{8065B66C-8F1B-9598-7B39-6C657B04518F}"/>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357" name="Group 122">
              <a:extLst>
                <a:ext uri="{FF2B5EF4-FFF2-40B4-BE49-F238E27FC236}">
                  <a16:creationId xmlns:a16="http://schemas.microsoft.com/office/drawing/2014/main" id="{4E1A98D1-7E90-0B79-4062-BCA99A5DA519}"/>
                </a:ext>
              </a:extLst>
            </p:cNvPr>
            <p:cNvGrpSpPr>
              <a:grpSpLocks/>
            </p:cNvGrpSpPr>
            <p:nvPr/>
          </p:nvGrpSpPr>
          <p:grpSpPr bwMode="auto">
            <a:xfrm>
              <a:off x="202" y="2379"/>
              <a:ext cx="1035" cy="1316"/>
              <a:chOff x="1632" y="872"/>
              <a:chExt cx="1776" cy="2268"/>
            </a:xfrm>
          </p:grpSpPr>
          <p:sp>
            <p:nvSpPr>
              <p:cNvPr id="2358" name="AutoShape 123">
                <a:extLst>
                  <a:ext uri="{FF2B5EF4-FFF2-40B4-BE49-F238E27FC236}">
                    <a16:creationId xmlns:a16="http://schemas.microsoft.com/office/drawing/2014/main" id="{E9A099A5-F3B2-76CC-7684-7974950368C2}"/>
                  </a:ext>
                </a:extLst>
              </p:cNvPr>
              <p:cNvSpPr>
                <a:spLocks noChangeArrowheads="1"/>
              </p:cNvSpPr>
              <p:nvPr/>
            </p:nvSpPr>
            <p:spPr bwMode="auto">
              <a:xfrm rot="19647686" flipH="1">
                <a:off x="1632"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59" name="AutoShape 124">
                <a:extLst>
                  <a:ext uri="{FF2B5EF4-FFF2-40B4-BE49-F238E27FC236}">
                    <a16:creationId xmlns:a16="http://schemas.microsoft.com/office/drawing/2014/main" id="{F710E184-D767-F49E-B668-0B24DADF4EFA}"/>
                  </a:ext>
                </a:extLst>
              </p:cNvPr>
              <p:cNvSpPr>
                <a:spLocks noChangeArrowheads="1"/>
              </p:cNvSpPr>
              <p:nvPr/>
            </p:nvSpPr>
            <p:spPr bwMode="auto">
              <a:xfrm rot="5400000">
                <a:off x="2317"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0" name="Oval 125">
                <a:extLst>
                  <a:ext uri="{FF2B5EF4-FFF2-40B4-BE49-F238E27FC236}">
                    <a16:creationId xmlns:a16="http://schemas.microsoft.com/office/drawing/2014/main" id="{C1F9847D-91B8-5E66-6132-A8F9DBD73FDD}"/>
                  </a:ext>
                </a:extLst>
              </p:cNvPr>
              <p:cNvSpPr>
                <a:spLocks noChangeArrowheads="1"/>
              </p:cNvSpPr>
              <p:nvPr/>
            </p:nvSpPr>
            <p:spPr bwMode="auto">
              <a:xfrm>
                <a:off x="2196" y="872"/>
                <a:ext cx="648" cy="648"/>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1" name="Oval 126">
                <a:extLst>
                  <a:ext uri="{FF2B5EF4-FFF2-40B4-BE49-F238E27FC236}">
                    <a16:creationId xmlns:a16="http://schemas.microsoft.com/office/drawing/2014/main" id="{57C8955F-C31C-9B9B-88B1-733B1C0460F8}"/>
                  </a:ext>
                </a:extLst>
              </p:cNvPr>
              <p:cNvSpPr>
                <a:spLocks noChangeArrowheads="1"/>
              </p:cNvSpPr>
              <p:nvPr/>
            </p:nvSpPr>
            <p:spPr bwMode="auto">
              <a:xfrm>
                <a:off x="2184" y="1534"/>
                <a:ext cx="672" cy="672"/>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2" name="AutoShape 127">
                <a:extLst>
                  <a:ext uri="{FF2B5EF4-FFF2-40B4-BE49-F238E27FC236}">
                    <a16:creationId xmlns:a16="http://schemas.microsoft.com/office/drawing/2014/main" id="{7E335227-A8FF-7AD6-9A56-45619A319FF9}"/>
                  </a:ext>
                </a:extLst>
              </p:cNvPr>
              <p:cNvSpPr>
                <a:spLocks noChangeArrowheads="1"/>
              </p:cNvSpPr>
              <p:nvPr/>
            </p:nvSpPr>
            <p:spPr bwMode="auto">
              <a:xfrm rot="5400000">
                <a:off x="1915"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3" name="Rectangle 128">
                <a:extLst>
                  <a:ext uri="{FF2B5EF4-FFF2-40B4-BE49-F238E27FC236}">
                    <a16:creationId xmlns:a16="http://schemas.microsoft.com/office/drawing/2014/main" id="{A35FA2F9-66D0-DEBB-41CD-64C144B27D19}"/>
                  </a:ext>
                </a:extLst>
              </p:cNvPr>
              <p:cNvSpPr>
                <a:spLocks noChangeArrowheads="1"/>
              </p:cNvSpPr>
              <p:nvPr/>
            </p:nvSpPr>
            <p:spPr bwMode="auto">
              <a:xfrm>
                <a:off x="2191" y="1800"/>
                <a:ext cx="666" cy="648"/>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64" name="AutoShape 129">
                <a:extLst>
                  <a:ext uri="{FF2B5EF4-FFF2-40B4-BE49-F238E27FC236}">
                    <a16:creationId xmlns:a16="http://schemas.microsoft.com/office/drawing/2014/main" id="{5BE9ECA1-4D54-8B6E-A73F-19ECA814662B}"/>
                  </a:ext>
                </a:extLst>
              </p:cNvPr>
              <p:cNvSpPr>
                <a:spLocks noChangeArrowheads="1"/>
              </p:cNvSpPr>
              <p:nvPr/>
            </p:nvSpPr>
            <p:spPr bwMode="auto">
              <a:xfrm rot="1952314">
                <a:off x="2496"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2" name="Group 286">
            <a:extLst>
              <a:ext uri="{FF2B5EF4-FFF2-40B4-BE49-F238E27FC236}">
                <a16:creationId xmlns:a16="http://schemas.microsoft.com/office/drawing/2014/main" id="{7F6CDC2D-252C-6191-103F-361F9B549170}"/>
              </a:ext>
            </a:extLst>
          </p:cNvPr>
          <p:cNvGrpSpPr>
            <a:grpSpLocks/>
          </p:cNvGrpSpPr>
          <p:nvPr/>
        </p:nvGrpSpPr>
        <p:grpSpPr bwMode="auto">
          <a:xfrm>
            <a:off x="609600" y="8672513"/>
            <a:ext cx="328613" cy="319087"/>
            <a:chOff x="1296" y="2380"/>
            <a:chExt cx="1055" cy="1344"/>
          </a:xfrm>
        </p:grpSpPr>
        <p:grpSp>
          <p:nvGrpSpPr>
            <p:cNvPr id="2340" name="Group 131">
              <a:extLst>
                <a:ext uri="{FF2B5EF4-FFF2-40B4-BE49-F238E27FC236}">
                  <a16:creationId xmlns:a16="http://schemas.microsoft.com/office/drawing/2014/main" id="{6B6A6B0D-DED2-DE0E-3FDD-8CB78D46B6CA}"/>
                </a:ext>
              </a:extLst>
            </p:cNvPr>
            <p:cNvGrpSpPr>
              <a:grpSpLocks/>
            </p:cNvGrpSpPr>
            <p:nvPr/>
          </p:nvGrpSpPr>
          <p:grpSpPr bwMode="auto">
            <a:xfrm>
              <a:off x="1318" y="2404"/>
              <a:ext cx="1035" cy="1316"/>
              <a:chOff x="1632" y="872"/>
              <a:chExt cx="1776" cy="2268"/>
            </a:xfrm>
          </p:grpSpPr>
          <p:sp>
            <p:nvSpPr>
              <p:cNvPr id="2349" name="AutoShape 132">
                <a:extLst>
                  <a:ext uri="{FF2B5EF4-FFF2-40B4-BE49-F238E27FC236}">
                    <a16:creationId xmlns:a16="http://schemas.microsoft.com/office/drawing/2014/main" id="{2B1866E7-A7F9-55D2-617E-9198A48C226E}"/>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50" name="AutoShape 133">
                <a:extLst>
                  <a:ext uri="{FF2B5EF4-FFF2-40B4-BE49-F238E27FC236}">
                    <a16:creationId xmlns:a16="http://schemas.microsoft.com/office/drawing/2014/main" id="{F1D8224B-88F0-477A-04DE-F8A5485262F8}"/>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51" name="Oval 134">
                <a:extLst>
                  <a:ext uri="{FF2B5EF4-FFF2-40B4-BE49-F238E27FC236}">
                    <a16:creationId xmlns:a16="http://schemas.microsoft.com/office/drawing/2014/main" id="{3445E77E-27B0-2133-35C8-B83737AC427E}"/>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52" name="Oval 135">
                <a:extLst>
                  <a:ext uri="{FF2B5EF4-FFF2-40B4-BE49-F238E27FC236}">
                    <a16:creationId xmlns:a16="http://schemas.microsoft.com/office/drawing/2014/main" id="{D92B2E4C-06B5-3E51-937A-259CA7FED631}"/>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53" name="AutoShape 136">
                <a:extLst>
                  <a:ext uri="{FF2B5EF4-FFF2-40B4-BE49-F238E27FC236}">
                    <a16:creationId xmlns:a16="http://schemas.microsoft.com/office/drawing/2014/main" id="{83202FEE-CA87-6438-E000-A548AF6B80F5}"/>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54" name="Rectangle 137">
                <a:extLst>
                  <a:ext uri="{FF2B5EF4-FFF2-40B4-BE49-F238E27FC236}">
                    <a16:creationId xmlns:a16="http://schemas.microsoft.com/office/drawing/2014/main" id="{E30D9870-50C2-4AA5-30F2-FDD403317137}"/>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55" name="AutoShape 138">
                <a:extLst>
                  <a:ext uri="{FF2B5EF4-FFF2-40B4-BE49-F238E27FC236}">
                    <a16:creationId xmlns:a16="http://schemas.microsoft.com/office/drawing/2014/main" id="{50EC2C17-8E57-4257-32ED-468BCF923688}"/>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341" name="Group 139">
              <a:extLst>
                <a:ext uri="{FF2B5EF4-FFF2-40B4-BE49-F238E27FC236}">
                  <a16:creationId xmlns:a16="http://schemas.microsoft.com/office/drawing/2014/main" id="{C99D016D-E9E8-BC11-C514-37E0AA97873B}"/>
                </a:ext>
              </a:extLst>
            </p:cNvPr>
            <p:cNvGrpSpPr>
              <a:grpSpLocks/>
            </p:cNvGrpSpPr>
            <p:nvPr/>
          </p:nvGrpSpPr>
          <p:grpSpPr bwMode="auto">
            <a:xfrm>
              <a:off x="1297" y="2379"/>
              <a:ext cx="1035" cy="1316"/>
              <a:chOff x="1632" y="872"/>
              <a:chExt cx="1776" cy="2268"/>
            </a:xfrm>
          </p:grpSpPr>
          <p:sp>
            <p:nvSpPr>
              <p:cNvPr id="2342" name="AutoShape 140">
                <a:extLst>
                  <a:ext uri="{FF2B5EF4-FFF2-40B4-BE49-F238E27FC236}">
                    <a16:creationId xmlns:a16="http://schemas.microsoft.com/office/drawing/2014/main" id="{12DD00D8-52EC-9048-6E46-001A3FA77EB2}"/>
                  </a:ext>
                </a:extLst>
              </p:cNvPr>
              <p:cNvSpPr>
                <a:spLocks noChangeArrowheads="1"/>
              </p:cNvSpPr>
              <p:nvPr/>
            </p:nvSpPr>
            <p:spPr bwMode="auto">
              <a:xfrm rot="19647686" flipH="1">
                <a:off x="1632"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43" name="AutoShape 141">
                <a:extLst>
                  <a:ext uri="{FF2B5EF4-FFF2-40B4-BE49-F238E27FC236}">
                    <a16:creationId xmlns:a16="http://schemas.microsoft.com/office/drawing/2014/main" id="{187F1F6F-9C27-0AF5-35CD-4156DD92B98C}"/>
                  </a:ext>
                </a:extLst>
              </p:cNvPr>
              <p:cNvSpPr>
                <a:spLocks noChangeArrowheads="1"/>
              </p:cNvSpPr>
              <p:nvPr/>
            </p:nvSpPr>
            <p:spPr bwMode="auto">
              <a:xfrm rot="5400000">
                <a:off x="2317"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44" name="Oval 142">
                <a:extLst>
                  <a:ext uri="{FF2B5EF4-FFF2-40B4-BE49-F238E27FC236}">
                    <a16:creationId xmlns:a16="http://schemas.microsoft.com/office/drawing/2014/main" id="{B5AFB637-F27D-87DE-FF31-2A9C5660BF52}"/>
                  </a:ext>
                </a:extLst>
              </p:cNvPr>
              <p:cNvSpPr>
                <a:spLocks noChangeArrowheads="1"/>
              </p:cNvSpPr>
              <p:nvPr/>
            </p:nvSpPr>
            <p:spPr bwMode="auto">
              <a:xfrm>
                <a:off x="2196" y="872"/>
                <a:ext cx="648" cy="648"/>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45" name="Oval 143">
                <a:extLst>
                  <a:ext uri="{FF2B5EF4-FFF2-40B4-BE49-F238E27FC236}">
                    <a16:creationId xmlns:a16="http://schemas.microsoft.com/office/drawing/2014/main" id="{B34A6C6C-AE9B-95C0-E567-2618E258E9B0}"/>
                  </a:ext>
                </a:extLst>
              </p:cNvPr>
              <p:cNvSpPr>
                <a:spLocks noChangeArrowheads="1"/>
              </p:cNvSpPr>
              <p:nvPr/>
            </p:nvSpPr>
            <p:spPr bwMode="auto">
              <a:xfrm>
                <a:off x="2184" y="1534"/>
                <a:ext cx="672" cy="672"/>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46" name="AutoShape 144">
                <a:extLst>
                  <a:ext uri="{FF2B5EF4-FFF2-40B4-BE49-F238E27FC236}">
                    <a16:creationId xmlns:a16="http://schemas.microsoft.com/office/drawing/2014/main" id="{E50219B0-9180-6E14-A568-C87073C7F93C}"/>
                  </a:ext>
                </a:extLst>
              </p:cNvPr>
              <p:cNvSpPr>
                <a:spLocks noChangeArrowheads="1"/>
              </p:cNvSpPr>
              <p:nvPr/>
            </p:nvSpPr>
            <p:spPr bwMode="auto">
              <a:xfrm rot="5400000">
                <a:off x="1915"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47" name="Rectangle 145">
                <a:extLst>
                  <a:ext uri="{FF2B5EF4-FFF2-40B4-BE49-F238E27FC236}">
                    <a16:creationId xmlns:a16="http://schemas.microsoft.com/office/drawing/2014/main" id="{C2CBD360-C6BA-63CD-498F-FEB8A1101C5E}"/>
                  </a:ext>
                </a:extLst>
              </p:cNvPr>
              <p:cNvSpPr>
                <a:spLocks noChangeArrowheads="1"/>
              </p:cNvSpPr>
              <p:nvPr/>
            </p:nvSpPr>
            <p:spPr bwMode="auto">
              <a:xfrm>
                <a:off x="2191" y="1800"/>
                <a:ext cx="666" cy="64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48" name="AutoShape 146">
                <a:extLst>
                  <a:ext uri="{FF2B5EF4-FFF2-40B4-BE49-F238E27FC236}">
                    <a16:creationId xmlns:a16="http://schemas.microsoft.com/office/drawing/2014/main" id="{C7F16DDD-4540-D104-3BD3-1FA111407ECE}"/>
                  </a:ext>
                </a:extLst>
              </p:cNvPr>
              <p:cNvSpPr>
                <a:spLocks noChangeArrowheads="1"/>
              </p:cNvSpPr>
              <p:nvPr/>
            </p:nvSpPr>
            <p:spPr bwMode="auto">
              <a:xfrm rot="1952314">
                <a:off x="2496"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3" name="Group 285">
            <a:extLst>
              <a:ext uri="{FF2B5EF4-FFF2-40B4-BE49-F238E27FC236}">
                <a16:creationId xmlns:a16="http://schemas.microsoft.com/office/drawing/2014/main" id="{6FF1519A-406B-A970-086A-3443E1C4FC3A}"/>
              </a:ext>
            </a:extLst>
          </p:cNvPr>
          <p:cNvGrpSpPr>
            <a:grpSpLocks/>
          </p:cNvGrpSpPr>
          <p:nvPr/>
        </p:nvGrpSpPr>
        <p:grpSpPr bwMode="auto">
          <a:xfrm>
            <a:off x="914400" y="8672513"/>
            <a:ext cx="328613" cy="319087"/>
            <a:chOff x="2391" y="2380"/>
            <a:chExt cx="1055" cy="1344"/>
          </a:xfrm>
        </p:grpSpPr>
        <p:grpSp>
          <p:nvGrpSpPr>
            <p:cNvPr id="2324" name="Group 148">
              <a:extLst>
                <a:ext uri="{FF2B5EF4-FFF2-40B4-BE49-F238E27FC236}">
                  <a16:creationId xmlns:a16="http://schemas.microsoft.com/office/drawing/2014/main" id="{7EED9DBD-6874-DBE2-02F8-70BAD18EC564}"/>
                </a:ext>
              </a:extLst>
            </p:cNvPr>
            <p:cNvGrpSpPr>
              <a:grpSpLocks/>
            </p:cNvGrpSpPr>
            <p:nvPr/>
          </p:nvGrpSpPr>
          <p:grpSpPr bwMode="auto">
            <a:xfrm>
              <a:off x="2413" y="2404"/>
              <a:ext cx="1035" cy="1316"/>
              <a:chOff x="1632" y="872"/>
              <a:chExt cx="1776" cy="2268"/>
            </a:xfrm>
          </p:grpSpPr>
          <p:sp>
            <p:nvSpPr>
              <p:cNvPr id="2333" name="AutoShape 149">
                <a:extLst>
                  <a:ext uri="{FF2B5EF4-FFF2-40B4-BE49-F238E27FC236}">
                    <a16:creationId xmlns:a16="http://schemas.microsoft.com/office/drawing/2014/main" id="{77C66107-5D94-304E-D8FA-E90EDD4B5D07}"/>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4" name="AutoShape 150">
                <a:extLst>
                  <a:ext uri="{FF2B5EF4-FFF2-40B4-BE49-F238E27FC236}">
                    <a16:creationId xmlns:a16="http://schemas.microsoft.com/office/drawing/2014/main" id="{91BC99EE-D515-81A4-70F0-C975EDE52F26}"/>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5" name="Oval 151">
                <a:extLst>
                  <a:ext uri="{FF2B5EF4-FFF2-40B4-BE49-F238E27FC236}">
                    <a16:creationId xmlns:a16="http://schemas.microsoft.com/office/drawing/2014/main" id="{07562DD2-B927-4299-FAE4-9D5EA664DBCC}"/>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6" name="Oval 152">
                <a:extLst>
                  <a:ext uri="{FF2B5EF4-FFF2-40B4-BE49-F238E27FC236}">
                    <a16:creationId xmlns:a16="http://schemas.microsoft.com/office/drawing/2014/main" id="{98C4D465-7E24-FABB-7426-BABACEBA73D5}"/>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7" name="AutoShape 153">
                <a:extLst>
                  <a:ext uri="{FF2B5EF4-FFF2-40B4-BE49-F238E27FC236}">
                    <a16:creationId xmlns:a16="http://schemas.microsoft.com/office/drawing/2014/main" id="{95921FA9-6A18-CBAA-0662-0ABD757DF1FC}"/>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8" name="Rectangle 154">
                <a:extLst>
                  <a:ext uri="{FF2B5EF4-FFF2-40B4-BE49-F238E27FC236}">
                    <a16:creationId xmlns:a16="http://schemas.microsoft.com/office/drawing/2014/main" id="{5CC95AD3-10C4-7E11-4100-5B91F1737917}"/>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9" name="AutoShape 155">
                <a:extLst>
                  <a:ext uri="{FF2B5EF4-FFF2-40B4-BE49-F238E27FC236}">
                    <a16:creationId xmlns:a16="http://schemas.microsoft.com/office/drawing/2014/main" id="{80C55631-3276-40CC-B8EC-5FE7CEAF676D}"/>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325" name="Group 156">
              <a:extLst>
                <a:ext uri="{FF2B5EF4-FFF2-40B4-BE49-F238E27FC236}">
                  <a16:creationId xmlns:a16="http://schemas.microsoft.com/office/drawing/2014/main" id="{6C4A06EC-AEEB-D6BD-33DF-97DC522F7408}"/>
                </a:ext>
              </a:extLst>
            </p:cNvPr>
            <p:cNvGrpSpPr>
              <a:grpSpLocks/>
            </p:cNvGrpSpPr>
            <p:nvPr/>
          </p:nvGrpSpPr>
          <p:grpSpPr bwMode="auto">
            <a:xfrm>
              <a:off x="2392" y="2379"/>
              <a:ext cx="1035" cy="1316"/>
              <a:chOff x="1632" y="872"/>
              <a:chExt cx="1776" cy="2268"/>
            </a:xfrm>
          </p:grpSpPr>
          <p:sp>
            <p:nvSpPr>
              <p:cNvPr id="2326" name="AutoShape 157">
                <a:extLst>
                  <a:ext uri="{FF2B5EF4-FFF2-40B4-BE49-F238E27FC236}">
                    <a16:creationId xmlns:a16="http://schemas.microsoft.com/office/drawing/2014/main" id="{EFD3FDB0-D053-97AA-9781-999397E211FC}"/>
                  </a:ext>
                </a:extLst>
              </p:cNvPr>
              <p:cNvSpPr>
                <a:spLocks noChangeArrowheads="1"/>
              </p:cNvSpPr>
              <p:nvPr/>
            </p:nvSpPr>
            <p:spPr bwMode="auto">
              <a:xfrm rot="19647686" flipH="1">
                <a:off x="1632"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27" name="AutoShape 158">
                <a:extLst>
                  <a:ext uri="{FF2B5EF4-FFF2-40B4-BE49-F238E27FC236}">
                    <a16:creationId xmlns:a16="http://schemas.microsoft.com/office/drawing/2014/main" id="{65E99713-F2F0-14C8-89AC-9AB0C7F76592}"/>
                  </a:ext>
                </a:extLst>
              </p:cNvPr>
              <p:cNvSpPr>
                <a:spLocks noChangeArrowheads="1"/>
              </p:cNvSpPr>
              <p:nvPr/>
            </p:nvSpPr>
            <p:spPr bwMode="auto">
              <a:xfrm rot="5400000">
                <a:off x="2317"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28" name="Oval 159">
                <a:extLst>
                  <a:ext uri="{FF2B5EF4-FFF2-40B4-BE49-F238E27FC236}">
                    <a16:creationId xmlns:a16="http://schemas.microsoft.com/office/drawing/2014/main" id="{C890A00F-8F43-4973-1C65-11F64B39DE84}"/>
                  </a:ext>
                </a:extLst>
              </p:cNvPr>
              <p:cNvSpPr>
                <a:spLocks noChangeArrowheads="1"/>
              </p:cNvSpPr>
              <p:nvPr/>
            </p:nvSpPr>
            <p:spPr bwMode="auto">
              <a:xfrm>
                <a:off x="2196" y="872"/>
                <a:ext cx="648" cy="648"/>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29" name="Oval 160">
                <a:extLst>
                  <a:ext uri="{FF2B5EF4-FFF2-40B4-BE49-F238E27FC236}">
                    <a16:creationId xmlns:a16="http://schemas.microsoft.com/office/drawing/2014/main" id="{F4E27DD7-093F-69D0-8FDC-0D16BB06F57B}"/>
                  </a:ext>
                </a:extLst>
              </p:cNvPr>
              <p:cNvSpPr>
                <a:spLocks noChangeArrowheads="1"/>
              </p:cNvSpPr>
              <p:nvPr/>
            </p:nvSpPr>
            <p:spPr bwMode="auto">
              <a:xfrm>
                <a:off x="2184" y="1534"/>
                <a:ext cx="672" cy="672"/>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0" name="AutoShape 161">
                <a:extLst>
                  <a:ext uri="{FF2B5EF4-FFF2-40B4-BE49-F238E27FC236}">
                    <a16:creationId xmlns:a16="http://schemas.microsoft.com/office/drawing/2014/main" id="{0591C3C7-0207-6E82-B3DF-B5B897AC61B5}"/>
                  </a:ext>
                </a:extLst>
              </p:cNvPr>
              <p:cNvSpPr>
                <a:spLocks noChangeArrowheads="1"/>
              </p:cNvSpPr>
              <p:nvPr/>
            </p:nvSpPr>
            <p:spPr bwMode="auto">
              <a:xfrm rot="5400000">
                <a:off x="1915"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1" name="Rectangle 162">
                <a:extLst>
                  <a:ext uri="{FF2B5EF4-FFF2-40B4-BE49-F238E27FC236}">
                    <a16:creationId xmlns:a16="http://schemas.microsoft.com/office/drawing/2014/main" id="{06BEEE87-922F-AF7E-FC95-1A7FCD16DFCE}"/>
                  </a:ext>
                </a:extLst>
              </p:cNvPr>
              <p:cNvSpPr>
                <a:spLocks noChangeArrowheads="1"/>
              </p:cNvSpPr>
              <p:nvPr/>
            </p:nvSpPr>
            <p:spPr bwMode="auto">
              <a:xfrm>
                <a:off x="2191" y="1800"/>
                <a:ext cx="666" cy="648"/>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32" name="AutoShape 163">
                <a:extLst>
                  <a:ext uri="{FF2B5EF4-FFF2-40B4-BE49-F238E27FC236}">
                    <a16:creationId xmlns:a16="http://schemas.microsoft.com/office/drawing/2014/main" id="{D686DC87-F6E9-F973-3671-A82C1B8A7835}"/>
                  </a:ext>
                </a:extLst>
              </p:cNvPr>
              <p:cNvSpPr>
                <a:spLocks noChangeArrowheads="1"/>
              </p:cNvSpPr>
              <p:nvPr/>
            </p:nvSpPr>
            <p:spPr bwMode="auto">
              <a:xfrm rot="1952314">
                <a:off x="2496"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4" name="Group 284">
            <a:extLst>
              <a:ext uri="{FF2B5EF4-FFF2-40B4-BE49-F238E27FC236}">
                <a16:creationId xmlns:a16="http://schemas.microsoft.com/office/drawing/2014/main" id="{49255178-81F4-1115-70CA-8282038631C0}"/>
              </a:ext>
            </a:extLst>
          </p:cNvPr>
          <p:cNvGrpSpPr>
            <a:grpSpLocks/>
          </p:cNvGrpSpPr>
          <p:nvPr/>
        </p:nvGrpSpPr>
        <p:grpSpPr bwMode="auto">
          <a:xfrm>
            <a:off x="2109788" y="8642350"/>
            <a:ext cx="328612" cy="319088"/>
            <a:chOff x="3486" y="2380"/>
            <a:chExt cx="1055" cy="1344"/>
          </a:xfrm>
        </p:grpSpPr>
        <p:grpSp>
          <p:nvGrpSpPr>
            <p:cNvPr id="2308" name="Group 165">
              <a:extLst>
                <a:ext uri="{FF2B5EF4-FFF2-40B4-BE49-F238E27FC236}">
                  <a16:creationId xmlns:a16="http://schemas.microsoft.com/office/drawing/2014/main" id="{EEB0F07A-966D-255E-4258-3392E88F2113}"/>
                </a:ext>
              </a:extLst>
            </p:cNvPr>
            <p:cNvGrpSpPr>
              <a:grpSpLocks/>
            </p:cNvGrpSpPr>
            <p:nvPr/>
          </p:nvGrpSpPr>
          <p:grpSpPr bwMode="auto">
            <a:xfrm>
              <a:off x="3508" y="2404"/>
              <a:ext cx="1035" cy="1316"/>
              <a:chOff x="1632" y="872"/>
              <a:chExt cx="1776" cy="2268"/>
            </a:xfrm>
          </p:grpSpPr>
          <p:sp>
            <p:nvSpPr>
              <p:cNvPr id="2317" name="AutoShape 166">
                <a:extLst>
                  <a:ext uri="{FF2B5EF4-FFF2-40B4-BE49-F238E27FC236}">
                    <a16:creationId xmlns:a16="http://schemas.microsoft.com/office/drawing/2014/main" id="{2E75120D-B3CE-22D5-BA0E-9CB4F3F47AB9}"/>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8" name="AutoShape 167">
                <a:extLst>
                  <a:ext uri="{FF2B5EF4-FFF2-40B4-BE49-F238E27FC236}">
                    <a16:creationId xmlns:a16="http://schemas.microsoft.com/office/drawing/2014/main" id="{7B023B38-ECD9-9DDB-ACF2-3281319104CB}"/>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9" name="Oval 168">
                <a:extLst>
                  <a:ext uri="{FF2B5EF4-FFF2-40B4-BE49-F238E27FC236}">
                    <a16:creationId xmlns:a16="http://schemas.microsoft.com/office/drawing/2014/main" id="{5B049C08-F87F-4AF3-0D63-E09B0B9C1C0E}"/>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20" name="Oval 169">
                <a:extLst>
                  <a:ext uri="{FF2B5EF4-FFF2-40B4-BE49-F238E27FC236}">
                    <a16:creationId xmlns:a16="http://schemas.microsoft.com/office/drawing/2014/main" id="{CB7B069A-C8C0-3D8F-B8EC-11FB443F5259}"/>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21" name="AutoShape 170">
                <a:extLst>
                  <a:ext uri="{FF2B5EF4-FFF2-40B4-BE49-F238E27FC236}">
                    <a16:creationId xmlns:a16="http://schemas.microsoft.com/office/drawing/2014/main" id="{A02A0E77-66DD-2177-209B-A9CAD59148FF}"/>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22" name="Rectangle 171">
                <a:extLst>
                  <a:ext uri="{FF2B5EF4-FFF2-40B4-BE49-F238E27FC236}">
                    <a16:creationId xmlns:a16="http://schemas.microsoft.com/office/drawing/2014/main" id="{7EF1DE78-9A67-D2CF-D464-E0B8C9CEED1C}"/>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23" name="AutoShape 172">
                <a:extLst>
                  <a:ext uri="{FF2B5EF4-FFF2-40B4-BE49-F238E27FC236}">
                    <a16:creationId xmlns:a16="http://schemas.microsoft.com/office/drawing/2014/main" id="{36D2EBF0-9911-7688-74CA-23C6E4B406FA}"/>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309" name="Group 173">
              <a:extLst>
                <a:ext uri="{FF2B5EF4-FFF2-40B4-BE49-F238E27FC236}">
                  <a16:creationId xmlns:a16="http://schemas.microsoft.com/office/drawing/2014/main" id="{3E0F5BE6-A95A-A79A-8EB5-76AAC4904CE6}"/>
                </a:ext>
              </a:extLst>
            </p:cNvPr>
            <p:cNvGrpSpPr>
              <a:grpSpLocks/>
            </p:cNvGrpSpPr>
            <p:nvPr/>
          </p:nvGrpSpPr>
          <p:grpSpPr bwMode="auto">
            <a:xfrm>
              <a:off x="3487" y="2379"/>
              <a:ext cx="1035" cy="1316"/>
              <a:chOff x="1632" y="872"/>
              <a:chExt cx="1776" cy="2268"/>
            </a:xfrm>
          </p:grpSpPr>
          <p:sp>
            <p:nvSpPr>
              <p:cNvPr id="2310" name="AutoShape 174">
                <a:extLst>
                  <a:ext uri="{FF2B5EF4-FFF2-40B4-BE49-F238E27FC236}">
                    <a16:creationId xmlns:a16="http://schemas.microsoft.com/office/drawing/2014/main" id="{A4EBBCEB-3969-99EE-31D6-7C504F2B1354}"/>
                  </a:ext>
                </a:extLst>
              </p:cNvPr>
              <p:cNvSpPr>
                <a:spLocks noChangeArrowheads="1"/>
              </p:cNvSpPr>
              <p:nvPr/>
            </p:nvSpPr>
            <p:spPr bwMode="auto">
              <a:xfrm rot="19647686" flipH="1">
                <a:off x="1632"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1" name="AutoShape 175">
                <a:extLst>
                  <a:ext uri="{FF2B5EF4-FFF2-40B4-BE49-F238E27FC236}">
                    <a16:creationId xmlns:a16="http://schemas.microsoft.com/office/drawing/2014/main" id="{8403A0C6-DC75-C7D6-4B90-97C10DB29DF8}"/>
                  </a:ext>
                </a:extLst>
              </p:cNvPr>
              <p:cNvSpPr>
                <a:spLocks noChangeArrowheads="1"/>
              </p:cNvSpPr>
              <p:nvPr/>
            </p:nvSpPr>
            <p:spPr bwMode="auto">
              <a:xfrm rot="5400000">
                <a:off x="2317"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2" name="Oval 176">
                <a:extLst>
                  <a:ext uri="{FF2B5EF4-FFF2-40B4-BE49-F238E27FC236}">
                    <a16:creationId xmlns:a16="http://schemas.microsoft.com/office/drawing/2014/main" id="{6E6AF9D7-F770-D78E-BED1-D019BC209A11}"/>
                  </a:ext>
                </a:extLst>
              </p:cNvPr>
              <p:cNvSpPr>
                <a:spLocks noChangeArrowheads="1"/>
              </p:cNvSpPr>
              <p:nvPr/>
            </p:nvSpPr>
            <p:spPr bwMode="auto">
              <a:xfrm>
                <a:off x="2196" y="872"/>
                <a:ext cx="648" cy="648"/>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3" name="Oval 177">
                <a:extLst>
                  <a:ext uri="{FF2B5EF4-FFF2-40B4-BE49-F238E27FC236}">
                    <a16:creationId xmlns:a16="http://schemas.microsoft.com/office/drawing/2014/main" id="{919F3499-F71A-00E3-CCB4-5CFB749AC36B}"/>
                  </a:ext>
                </a:extLst>
              </p:cNvPr>
              <p:cNvSpPr>
                <a:spLocks noChangeArrowheads="1"/>
              </p:cNvSpPr>
              <p:nvPr/>
            </p:nvSpPr>
            <p:spPr bwMode="auto">
              <a:xfrm>
                <a:off x="2184" y="1534"/>
                <a:ext cx="672" cy="672"/>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4" name="AutoShape 178">
                <a:extLst>
                  <a:ext uri="{FF2B5EF4-FFF2-40B4-BE49-F238E27FC236}">
                    <a16:creationId xmlns:a16="http://schemas.microsoft.com/office/drawing/2014/main" id="{DA908D12-BAA3-D1DD-1B4B-DA3C172DF6BD}"/>
                  </a:ext>
                </a:extLst>
              </p:cNvPr>
              <p:cNvSpPr>
                <a:spLocks noChangeArrowheads="1"/>
              </p:cNvSpPr>
              <p:nvPr/>
            </p:nvSpPr>
            <p:spPr bwMode="auto">
              <a:xfrm rot="5400000">
                <a:off x="1915"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5" name="Rectangle 179">
                <a:extLst>
                  <a:ext uri="{FF2B5EF4-FFF2-40B4-BE49-F238E27FC236}">
                    <a16:creationId xmlns:a16="http://schemas.microsoft.com/office/drawing/2014/main" id="{C6D280C7-BBFD-0873-055D-6FFFF114D8C7}"/>
                  </a:ext>
                </a:extLst>
              </p:cNvPr>
              <p:cNvSpPr>
                <a:spLocks noChangeArrowheads="1"/>
              </p:cNvSpPr>
              <p:nvPr/>
            </p:nvSpPr>
            <p:spPr bwMode="auto">
              <a:xfrm>
                <a:off x="2191" y="1800"/>
                <a:ext cx="666" cy="648"/>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16" name="AutoShape 180">
                <a:extLst>
                  <a:ext uri="{FF2B5EF4-FFF2-40B4-BE49-F238E27FC236}">
                    <a16:creationId xmlns:a16="http://schemas.microsoft.com/office/drawing/2014/main" id="{19C1A545-5782-D55A-22E3-570389784956}"/>
                  </a:ext>
                </a:extLst>
              </p:cNvPr>
              <p:cNvSpPr>
                <a:spLocks noChangeArrowheads="1"/>
              </p:cNvSpPr>
              <p:nvPr/>
            </p:nvSpPr>
            <p:spPr bwMode="auto">
              <a:xfrm rot="1952314">
                <a:off x="2496"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5" name="Group 283">
            <a:extLst>
              <a:ext uri="{FF2B5EF4-FFF2-40B4-BE49-F238E27FC236}">
                <a16:creationId xmlns:a16="http://schemas.microsoft.com/office/drawing/2014/main" id="{389197D7-F719-CB18-C039-3E083F0A37B4}"/>
              </a:ext>
            </a:extLst>
          </p:cNvPr>
          <p:cNvGrpSpPr>
            <a:grpSpLocks/>
          </p:cNvGrpSpPr>
          <p:nvPr/>
        </p:nvGrpSpPr>
        <p:grpSpPr bwMode="auto">
          <a:xfrm>
            <a:off x="2414588" y="8642350"/>
            <a:ext cx="328612" cy="319088"/>
            <a:chOff x="4582" y="2380"/>
            <a:chExt cx="1055" cy="1344"/>
          </a:xfrm>
        </p:grpSpPr>
        <p:grpSp>
          <p:nvGrpSpPr>
            <p:cNvPr id="2292" name="Group 182">
              <a:extLst>
                <a:ext uri="{FF2B5EF4-FFF2-40B4-BE49-F238E27FC236}">
                  <a16:creationId xmlns:a16="http://schemas.microsoft.com/office/drawing/2014/main" id="{2A29AC41-8633-1B89-6D5C-DA21402EE587}"/>
                </a:ext>
              </a:extLst>
            </p:cNvPr>
            <p:cNvGrpSpPr>
              <a:grpSpLocks/>
            </p:cNvGrpSpPr>
            <p:nvPr/>
          </p:nvGrpSpPr>
          <p:grpSpPr bwMode="auto">
            <a:xfrm>
              <a:off x="4604" y="2404"/>
              <a:ext cx="1035" cy="1316"/>
              <a:chOff x="1632" y="872"/>
              <a:chExt cx="1776" cy="2268"/>
            </a:xfrm>
          </p:grpSpPr>
          <p:sp>
            <p:nvSpPr>
              <p:cNvPr id="2301" name="AutoShape 183">
                <a:extLst>
                  <a:ext uri="{FF2B5EF4-FFF2-40B4-BE49-F238E27FC236}">
                    <a16:creationId xmlns:a16="http://schemas.microsoft.com/office/drawing/2014/main" id="{F540ACA2-611A-48D9-F8BD-4EA20A4D2AA3}"/>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02" name="AutoShape 184">
                <a:extLst>
                  <a:ext uri="{FF2B5EF4-FFF2-40B4-BE49-F238E27FC236}">
                    <a16:creationId xmlns:a16="http://schemas.microsoft.com/office/drawing/2014/main" id="{42A84836-6C37-2425-571B-370CD4CBEDE2}"/>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03" name="Oval 185">
                <a:extLst>
                  <a:ext uri="{FF2B5EF4-FFF2-40B4-BE49-F238E27FC236}">
                    <a16:creationId xmlns:a16="http://schemas.microsoft.com/office/drawing/2014/main" id="{14564482-0775-A711-7B90-0C3037F6B02C}"/>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04" name="Oval 186">
                <a:extLst>
                  <a:ext uri="{FF2B5EF4-FFF2-40B4-BE49-F238E27FC236}">
                    <a16:creationId xmlns:a16="http://schemas.microsoft.com/office/drawing/2014/main" id="{D8BC6CA0-2556-0647-412F-B149D93F11F6}"/>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05" name="AutoShape 187">
                <a:extLst>
                  <a:ext uri="{FF2B5EF4-FFF2-40B4-BE49-F238E27FC236}">
                    <a16:creationId xmlns:a16="http://schemas.microsoft.com/office/drawing/2014/main" id="{053951D5-71A4-7948-B63E-3542E775BCBF}"/>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06" name="Rectangle 188">
                <a:extLst>
                  <a:ext uri="{FF2B5EF4-FFF2-40B4-BE49-F238E27FC236}">
                    <a16:creationId xmlns:a16="http://schemas.microsoft.com/office/drawing/2014/main" id="{D251B1FD-B177-6EB8-ADC4-A61514E144D1}"/>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07" name="AutoShape 189">
                <a:extLst>
                  <a:ext uri="{FF2B5EF4-FFF2-40B4-BE49-F238E27FC236}">
                    <a16:creationId xmlns:a16="http://schemas.microsoft.com/office/drawing/2014/main" id="{B8F28B79-A3C6-0719-C0C4-DE3C272DFB18}"/>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293" name="Group 190">
              <a:extLst>
                <a:ext uri="{FF2B5EF4-FFF2-40B4-BE49-F238E27FC236}">
                  <a16:creationId xmlns:a16="http://schemas.microsoft.com/office/drawing/2014/main" id="{5CF0B806-8357-8213-5F06-CF85142DC5A0}"/>
                </a:ext>
              </a:extLst>
            </p:cNvPr>
            <p:cNvGrpSpPr>
              <a:grpSpLocks/>
            </p:cNvGrpSpPr>
            <p:nvPr/>
          </p:nvGrpSpPr>
          <p:grpSpPr bwMode="auto">
            <a:xfrm>
              <a:off x="4583" y="2379"/>
              <a:ext cx="1035" cy="1316"/>
              <a:chOff x="1632" y="872"/>
              <a:chExt cx="1776" cy="2268"/>
            </a:xfrm>
          </p:grpSpPr>
          <p:sp>
            <p:nvSpPr>
              <p:cNvPr id="2294" name="AutoShape 191">
                <a:extLst>
                  <a:ext uri="{FF2B5EF4-FFF2-40B4-BE49-F238E27FC236}">
                    <a16:creationId xmlns:a16="http://schemas.microsoft.com/office/drawing/2014/main" id="{0FB2A20F-6F31-B627-AB62-B50181517193}"/>
                  </a:ext>
                </a:extLst>
              </p:cNvPr>
              <p:cNvSpPr>
                <a:spLocks noChangeArrowheads="1"/>
              </p:cNvSpPr>
              <p:nvPr/>
            </p:nvSpPr>
            <p:spPr bwMode="auto">
              <a:xfrm rot="19647686" flipH="1">
                <a:off x="1632"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95" name="AutoShape 192">
                <a:extLst>
                  <a:ext uri="{FF2B5EF4-FFF2-40B4-BE49-F238E27FC236}">
                    <a16:creationId xmlns:a16="http://schemas.microsoft.com/office/drawing/2014/main" id="{98D5B81F-5950-5AAA-084D-A3B8FCC96936}"/>
                  </a:ext>
                </a:extLst>
              </p:cNvPr>
              <p:cNvSpPr>
                <a:spLocks noChangeArrowheads="1"/>
              </p:cNvSpPr>
              <p:nvPr/>
            </p:nvSpPr>
            <p:spPr bwMode="auto">
              <a:xfrm rot="5400000">
                <a:off x="2317"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96" name="Oval 193">
                <a:extLst>
                  <a:ext uri="{FF2B5EF4-FFF2-40B4-BE49-F238E27FC236}">
                    <a16:creationId xmlns:a16="http://schemas.microsoft.com/office/drawing/2014/main" id="{8B77B388-1CFC-4C9E-FA29-85468E9F1313}"/>
                  </a:ext>
                </a:extLst>
              </p:cNvPr>
              <p:cNvSpPr>
                <a:spLocks noChangeArrowheads="1"/>
              </p:cNvSpPr>
              <p:nvPr/>
            </p:nvSpPr>
            <p:spPr bwMode="auto">
              <a:xfrm>
                <a:off x="2196" y="872"/>
                <a:ext cx="648" cy="648"/>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97" name="Oval 194">
                <a:extLst>
                  <a:ext uri="{FF2B5EF4-FFF2-40B4-BE49-F238E27FC236}">
                    <a16:creationId xmlns:a16="http://schemas.microsoft.com/office/drawing/2014/main" id="{8291AFCC-7576-3683-C826-BB6F48799DE4}"/>
                  </a:ext>
                </a:extLst>
              </p:cNvPr>
              <p:cNvSpPr>
                <a:spLocks noChangeArrowheads="1"/>
              </p:cNvSpPr>
              <p:nvPr/>
            </p:nvSpPr>
            <p:spPr bwMode="auto">
              <a:xfrm>
                <a:off x="2184" y="1534"/>
                <a:ext cx="672" cy="672"/>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98" name="AutoShape 195">
                <a:extLst>
                  <a:ext uri="{FF2B5EF4-FFF2-40B4-BE49-F238E27FC236}">
                    <a16:creationId xmlns:a16="http://schemas.microsoft.com/office/drawing/2014/main" id="{C2E4FA62-96F8-E235-32BC-7E98468A4134}"/>
                  </a:ext>
                </a:extLst>
              </p:cNvPr>
              <p:cNvSpPr>
                <a:spLocks noChangeArrowheads="1"/>
              </p:cNvSpPr>
              <p:nvPr/>
            </p:nvSpPr>
            <p:spPr bwMode="auto">
              <a:xfrm rot="5400000">
                <a:off x="1915"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99" name="Rectangle 196">
                <a:extLst>
                  <a:ext uri="{FF2B5EF4-FFF2-40B4-BE49-F238E27FC236}">
                    <a16:creationId xmlns:a16="http://schemas.microsoft.com/office/drawing/2014/main" id="{7A9334D9-3C12-F767-8A94-0F9EEE5A96B3}"/>
                  </a:ext>
                </a:extLst>
              </p:cNvPr>
              <p:cNvSpPr>
                <a:spLocks noChangeArrowheads="1"/>
              </p:cNvSpPr>
              <p:nvPr/>
            </p:nvSpPr>
            <p:spPr bwMode="auto">
              <a:xfrm>
                <a:off x="2191" y="1800"/>
                <a:ext cx="666" cy="64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300" name="AutoShape 197">
                <a:extLst>
                  <a:ext uri="{FF2B5EF4-FFF2-40B4-BE49-F238E27FC236}">
                    <a16:creationId xmlns:a16="http://schemas.microsoft.com/office/drawing/2014/main" id="{0120C38D-AEF9-E4E4-036D-3A4B53CBE4E0}"/>
                  </a:ext>
                </a:extLst>
              </p:cNvPr>
              <p:cNvSpPr>
                <a:spLocks noChangeArrowheads="1"/>
              </p:cNvSpPr>
              <p:nvPr/>
            </p:nvSpPr>
            <p:spPr bwMode="auto">
              <a:xfrm rot="1952314">
                <a:off x="2496"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6" name="Group 286">
            <a:extLst>
              <a:ext uri="{FF2B5EF4-FFF2-40B4-BE49-F238E27FC236}">
                <a16:creationId xmlns:a16="http://schemas.microsoft.com/office/drawing/2014/main" id="{E2F05C71-D67E-FF8D-D6F3-2E86188438C5}"/>
              </a:ext>
            </a:extLst>
          </p:cNvPr>
          <p:cNvGrpSpPr>
            <a:grpSpLocks/>
          </p:cNvGrpSpPr>
          <p:nvPr/>
        </p:nvGrpSpPr>
        <p:grpSpPr bwMode="auto">
          <a:xfrm>
            <a:off x="3024188" y="8642350"/>
            <a:ext cx="328612" cy="319088"/>
            <a:chOff x="1296" y="2380"/>
            <a:chExt cx="1055" cy="1344"/>
          </a:xfrm>
        </p:grpSpPr>
        <p:grpSp>
          <p:nvGrpSpPr>
            <p:cNvPr id="2276" name="Group 131">
              <a:extLst>
                <a:ext uri="{FF2B5EF4-FFF2-40B4-BE49-F238E27FC236}">
                  <a16:creationId xmlns:a16="http://schemas.microsoft.com/office/drawing/2014/main" id="{A2928147-C376-5CCC-BD07-D754B33D034F}"/>
                </a:ext>
              </a:extLst>
            </p:cNvPr>
            <p:cNvGrpSpPr>
              <a:grpSpLocks/>
            </p:cNvGrpSpPr>
            <p:nvPr/>
          </p:nvGrpSpPr>
          <p:grpSpPr bwMode="auto">
            <a:xfrm>
              <a:off x="1318" y="2404"/>
              <a:ext cx="1035" cy="1316"/>
              <a:chOff x="1632" y="872"/>
              <a:chExt cx="1776" cy="2268"/>
            </a:xfrm>
          </p:grpSpPr>
          <p:sp>
            <p:nvSpPr>
              <p:cNvPr id="2285" name="AutoShape 132">
                <a:extLst>
                  <a:ext uri="{FF2B5EF4-FFF2-40B4-BE49-F238E27FC236}">
                    <a16:creationId xmlns:a16="http://schemas.microsoft.com/office/drawing/2014/main" id="{D6A721D2-9BAE-08BC-E0FA-7CEF5076E77B}"/>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6" name="AutoShape 133">
                <a:extLst>
                  <a:ext uri="{FF2B5EF4-FFF2-40B4-BE49-F238E27FC236}">
                    <a16:creationId xmlns:a16="http://schemas.microsoft.com/office/drawing/2014/main" id="{FE66910D-E273-E4A5-7A7E-4EDE7F2CEAF5}"/>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7" name="Oval 134">
                <a:extLst>
                  <a:ext uri="{FF2B5EF4-FFF2-40B4-BE49-F238E27FC236}">
                    <a16:creationId xmlns:a16="http://schemas.microsoft.com/office/drawing/2014/main" id="{1B3C8C6C-F55A-058B-B0D5-87E9E3DA5CB9}"/>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8" name="Oval 135">
                <a:extLst>
                  <a:ext uri="{FF2B5EF4-FFF2-40B4-BE49-F238E27FC236}">
                    <a16:creationId xmlns:a16="http://schemas.microsoft.com/office/drawing/2014/main" id="{FA7548E0-F379-42F6-3474-9ADA00AF8D17}"/>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9" name="AutoShape 136">
                <a:extLst>
                  <a:ext uri="{FF2B5EF4-FFF2-40B4-BE49-F238E27FC236}">
                    <a16:creationId xmlns:a16="http://schemas.microsoft.com/office/drawing/2014/main" id="{CF34C996-B076-9393-9F7B-61DB770DF916}"/>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90" name="Rectangle 137">
                <a:extLst>
                  <a:ext uri="{FF2B5EF4-FFF2-40B4-BE49-F238E27FC236}">
                    <a16:creationId xmlns:a16="http://schemas.microsoft.com/office/drawing/2014/main" id="{AF695062-6DC1-ADD4-E126-AF7B1019EB86}"/>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91" name="AutoShape 138">
                <a:extLst>
                  <a:ext uri="{FF2B5EF4-FFF2-40B4-BE49-F238E27FC236}">
                    <a16:creationId xmlns:a16="http://schemas.microsoft.com/office/drawing/2014/main" id="{B0CAE6D2-5B72-2A91-6316-AEB85BECBC51}"/>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277" name="Group 139">
              <a:extLst>
                <a:ext uri="{FF2B5EF4-FFF2-40B4-BE49-F238E27FC236}">
                  <a16:creationId xmlns:a16="http://schemas.microsoft.com/office/drawing/2014/main" id="{C705AE5C-48FC-6E62-800F-CB4CE5D734A5}"/>
                </a:ext>
              </a:extLst>
            </p:cNvPr>
            <p:cNvGrpSpPr>
              <a:grpSpLocks/>
            </p:cNvGrpSpPr>
            <p:nvPr/>
          </p:nvGrpSpPr>
          <p:grpSpPr bwMode="auto">
            <a:xfrm>
              <a:off x="1297" y="2379"/>
              <a:ext cx="1035" cy="1316"/>
              <a:chOff x="1632" y="872"/>
              <a:chExt cx="1776" cy="2268"/>
            </a:xfrm>
          </p:grpSpPr>
          <p:sp>
            <p:nvSpPr>
              <p:cNvPr id="2278" name="AutoShape 140">
                <a:extLst>
                  <a:ext uri="{FF2B5EF4-FFF2-40B4-BE49-F238E27FC236}">
                    <a16:creationId xmlns:a16="http://schemas.microsoft.com/office/drawing/2014/main" id="{D8D5608E-5B32-9CCD-13BD-5AA720A6BDBF}"/>
                  </a:ext>
                </a:extLst>
              </p:cNvPr>
              <p:cNvSpPr>
                <a:spLocks noChangeArrowheads="1"/>
              </p:cNvSpPr>
              <p:nvPr/>
            </p:nvSpPr>
            <p:spPr bwMode="auto">
              <a:xfrm rot="19647686" flipH="1">
                <a:off x="1632"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79" name="AutoShape 141">
                <a:extLst>
                  <a:ext uri="{FF2B5EF4-FFF2-40B4-BE49-F238E27FC236}">
                    <a16:creationId xmlns:a16="http://schemas.microsoft.com/office/drawing/2014/main" id="{FD20395D-0ACE-3FA9-7465-B884C107F168}"/>
                  </a:ext>
                </a:extLst>
              </p:cNvPr>
              <p:cNvSpPr>
                <a:spLocks noChangeArrowheads="1"/>
              </p:cNvSpPr>
              <p:nvPr/>
            </p:nvSpPr>
            <p:spPr bwMode="auto">
              <a:xfrm rot="5400000">
                <a:off x="2317"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0" name="Oval 142">
                <a:extLst>
                  <a:ext uri="{FF2B5EF4-FFF2-40B4-BE49-F238E27FC236}">
                    <a16:creationId xmlns:a16="http://schemas.microsoft.com/office/drawing/2014/main" id="{C93B71B4-F5AF-896B-F57A-AE7E3B9C7222}"/>
                  </a:ext>
                </a:extLst>
              </p:cNvPr>
              <p:cNvSpPr>
                <a:spLocks noChangeArrowheads="1"/>
              </p:cNvSpPr>
              <p:nvPr/>
            </p:nvSpPr>
            <p:spPr bwMode="auto">
              <a:xfrm>
                <a:off x="2196" y="872"/>
                <a:ext cx="648" cy="648"/>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1" name="Oval 143">
                <a:extLst>
                  <a:ext uri="{FF2B5EF4-FFF2-40B4-BE49-F238E27FC236}">
                    <a16:creationId xmlns:a16="http://schemas.microsoft.com/office/drawing/2014/main" id="{44909902-6C73-2028-29E8-731BF2D6AAF5}"/>
                  </a:ext>
                </a:extLst>
              </p:cNvPr>
              <p:cNvSpPr>
                <a:spLocks noChangeArrowheads="1"/>
              </p:cNvSpPr>
              <p:nvPr/>
            </p:nvSpPr>
            <p:spPr bwMode="auto">
              <a:xfrm>
                <a:off x="2184" y="1534"/>
                <a:ext cx="672" cy="672"/>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2" name="AutoShape 144">
                <a:extLst>
                  <a:ext uri="{FF2B5EF4-FFF2-40B4-BE49-F238E27FC236}">
                    <a16:creationId xmlns:a16="http://schemas.microsoft.com/office/drawing/2014/main" id="{CCA1055F-17BD-B131-0812-CA7D4AF0276D}"/>
                  </a:ext>
                </a:extLst>
              </p:cNvPr>
              <p:cNvSpPr>
                <a:spLocks noChangeArrowheads="1"/>
              </p:cNvSpPr>
              <p:nvPr/>
            </p:nvSpPr>
            <p:spPr bwMode="auto">
              <a:xfrm rot="5400000">
                <a:off x="1915"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3" name="Rectangle 145">
                <a:extLst>
                  <a:ext uri="{FF2B5EF4-FFF2-40B4-BE49-F238E27FC236}">
                    <a16:creationId xmlns:a16="http://schemas.microsoft.com/office/drawing/2014/main" id="{D435AE0B-118D-271F-AF25-A3B7D8DF8A60}"/>
                  </a:ext>
                </a:extLst>
              </p:cNvPr>
              <p:cNvSpPr>
                <a:spLocks noChangeArrowheads="1"/>
              </p:cNvSpPr>
              <p:nvPr/>
            </p:nvSpPr>
            <p:spPr bwMode="auto">
              <a:xfrm>
                <a:off x="2191" y="1800"/>
                <a:ext cx="666" cy="64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84" name="AutoShape 146">
                <a:extLst>
                  <a:ext uri="{FF2B5EF4-FFF2-40B4-BE49-F238E27FC236}">
                    <a16:creationId xmlns:a16="http://schemas.microsoft.com/office/drawing/2014/main" id="{D243E16B-E6AA-5DF3-2EB0-00EF628DB0D8}"/>
                  </a:ext>
                </a:extLst>
              </p:cNvPr>
              <p:cNvSpPr>
                <a:spLocks noChangeArrowheads="1"/>
              </p:cNvSpPr>
              <p:nvPr/>
            </p:nvSpPr>
            <p:spPr bwMode="auto">
              <a:xfrm rot="1952314">
                <a:off x="2496"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7" name="Group 290">
            <a:extLst>
              <a:ext uri="{FF2B5EF4-FFF2-40B4-BE49-F238E27FC236}">
                <a16:creationId xmlns:a16="http://schemas.microsoft.com/office/drawing/2014/main" id="{720423C1-019A-BA0C-A936-BAC42EE94F72}"/>
              </a:ext>
            </a:extLst>
          </p:cNvPr>
          <p:cNvGrpSpPr>
            <a:grpSpLocks/>
          </p:cNvGrpSpPr>
          <p:nvPr/>
        </p:nvGrpSpPr>
        <p:grpSpPr bwMode="auto">
          <a:xfrm>
            <a:off x="3276600" y="8610600"/>
            <a:ext cx="466725" cy="350838"/>
            <a:chOff x="2391" y="576"/>
            <a:chExt cx="1055" cy="1344"/>
          </a:xfrm>
        </p:grpSpPr>
        <p:grpSp>
          <p:nvGrpSpPr>
            <p:cNvPr id="2260" name="Group 63">
              <a:extLst>
                <a:ext uri="{FF2B5EF4-FFF2-40B4-BE49-F238E27FC236}">
                  <a16:creationId xmlns:a16="http://schemas.microsoft.com/office/drawing/2014/main" id="{A38CAF2F-7175-0EDD-8C6C-0A9BE422CDE4}"/>
                </a:ext>
              </a:extLst>
            </p:cNvPr>
            <p:cNvGrpSpPr>
              <a:grpSpLocks/>
            </p:cNvGrpSpPr>
            <p:nvPr/>
          </p:nvGrpSpPr>
          <p:grpSpPr bwMode="auto">
            <a:xfrm>
              <a:off x="2413" y="600"/>
              <a:ext cx="1035" cy="1316"/>
              <a:chOff x="1632" y="872"/>
              <a:chExt cx="1776" cy="2268"/>
            </a:xfrm>
          </p:grpSpPr>
          <p:sp>
            <p:nvSpPr>
              <p:cNvPr id="2269" name="AutoShape 64">
                <a:extLst>
                  <a:ext uri="{FF2B5EF4-FFF2-40B4-BE49-F238E27FC236}">
                    <a16:creationId xmlns:a16="http://schemas.microsoft.com/office/drawing/2014/main" id="{63270BC2-822A-7582-D6C7-6CCC899DDD5B}"/>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70" name="AutoShape 65">
                <a:extLst>
                  <a:ext uri="{FF2B5EF4-FFF2-40B4-BE49-F238E27FC236}">
                    <a16:creationId xmlns:a16="http://schemas.microsoft.com/office/drawing/2014/main" id="{D9F43763-02A2-690A-BA0A-96FE94E9CEAA}"/>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71" name="Oval 66">
                <a:extLst>
                  <a:ext uri="{FF2B5EF4-FFF2-40B4-BE49-F238E27FC236}">
                    <a16:creationId xmlns:a16="http://schemas.microsoft.com/office/drawing/2014/main" id="{02A130A2-9E56-4FDE-9C06-25BF6B98CA2D}"/>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72" name="Oval 67">
                <a:extLst>
                  <a:ext uri="{FF2B5EF4-FFF2-40B4-BE49-F238E27FC236}">
                    <a16:creationId xmlns:a16="http://schemas.microsoft.com/office/drawing/2014/main" id="{DB870DA4-222C-7DFF-C93F-BCACBB815C24}"/>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73" name="AutoShape 68">
                <a:extLst>
                  <a:ext uri="{FF2B5EF4-FFF2-40B4-BE49-F238E27FC236}">
                    <a16:creationId xmlns:a16="http://schemas.microsoft.com/office/drawing/2014/main" id="{0C0DF160-D292-482E-A046-9064B8A7C26B}"/>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74" name="Rectangle 69">
                <a:extLst>
                  <a:ext uri="{FF2B5EF4-FFF2-40B4-BE49-F238E27FC236}">
                    <a16:creationId xmlns:a16="http://schemas.microsoft.com/office/drawing/2014/main" id="{D292BDFA-9D6B-7140-BC66-C9C213B05C80}"/>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75" name="AutoShape 70">
                <a:extLst>
                  <a:ext uri="{FF2B5EF4-FFF2-40B4-BE49-F238E27FC236}">
                    <a16:creationId xmlns:a16="http://schemas.microsoft.com/office/drawing/2014/main" id="{A22E6193-3CB7-8EF6-1D1E-196D1B4EAF02}"/>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261" name="Group 71">
              <a:extLst>
                <a:ext uri="{FF2B5EF4-FFF2-40B4-BE49-F238E27FC236}">
                  <a16:creationId xmlns:a16="http://schemas.microsoft.com/office/drawing/2014/main" id="{F64F1700-B45B-2632-F4B6-501020350228}"/>
                </a:ext>
              </a:extLst>
            </p:cNvPr>
            <p:cNvGrpSpPr>
              <a:grpSpLocks/>
            </p:cNvGrpSpPr>
            <p:nvPr/>
          </p:nvGrpSpPr>
          <p:grpSpPr bwMode="auto">
            <a:xfrm>
              <a:off x="2392" y="575"/>
              <a:ext cx="1035" cy="1316"/>
              <a:chOff x="1632" y="872"/>
              <a:chExt cx="1776" cy="2268"/>
            </a:xfrm>
          </p:grpSpPr>
          <p:sp>
            <p:nvSpPr>
              <p:cNvPr id="2262" name="AutoShape 72">
                <a:extLst>
                  <a:ext uri="{FF2B5EF4-FFF2-40B4-BE49-F238E27FC236}">
                    <a16:creationId xmlns:a16="http://schemas.microsoft.com/office/drawing/2014/main" id="{3AD61164-3D7B-2884-01B3-2D1D602719B0}"/>
                  </a:ext>
                </a:extLst>
              </p:cNvPr>
              <p:cNvSpPr>
                <a:spLocks noChangeArrowheads="1"/>
              </p:cNvSpPr>
              <p:nvPr/>
            </p:nvSpPr>
            <p:spPr bwMode="auto">
              <a:xfrm rot="19647686" flipH="1">
                <a:off x="1632"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63" name="AutoShape 73">
                <a:extLst>
                  <a:ext uri="{FF2B5EF4-FFF2-40B4-BE49-F238E27FC236}">
                    <a16:creationId xmlns:a16="http://schemas.microsoft.com/office/drawing/2014/main" id="{5B332C4A-B0C7-0C40-A315-DF8E92FEC4D1}"/>
                  </a:ext>
                </a:extLst>
              </p:cNvPr>
              <p:cNvSpPr>
                <a:spLocks noChangeArrowheads="1"/>
              </p:cNvSpPr>
              <p:nvPr/>
            </p:nvSpPr>
            <p:spPr bwMode="auto">
              <a:xfrm rot="5400000">
                <a:off x="2317"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64" name="Oval 74">
                <a:extLst>
                  <a:ext uri="{FF2B5EF4-FFF2-40B4-BE49-F238E27FC236}">
                    <a16:creationId xmlns:a16="http://schemas.microsoft.com/office/drawing/2014/main" id="{DD466F3C-34BF-8419-DE5F-BEE8B0023913}"/>
                  </a:ext>
                </a:extLst>
              </p:cNvPr>
              <p:cNvSpPr>
                <a:spLocks noChangeArrowheads="1"/>
              </p:cNvSpPr>
              <p:nvPr/>
            </p:nvSpPr>
            <p:spPr bwMode="auto">
              <a:xfrm>
                <a:off x="2196" y="872"/>
                <a:ext cx="648" cy="648"/>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65" name="Oval 75">
                <a:extLst>
                  <a:ext uri="{FF2B5EF4-FFF2-40B4-BE49-F238E27FC236}">
                    <a16:creationId xmlns:a16="http://schemas.microsoft.com/office/drawing/2014/main" id="{C4BD6E32-4DA5-2AFF-7C79-C6D80E11D926}"/>
                  </a:ext>
                </a:extLst>
              </p:cNvPr>
              <p:cNvSpPr>
                <a:spLocks noChangeArrowheads="1"/>
              </p:cNvSpPr>
              <p:nvPr/>
            </p:nvSpPr>
            <p:spPr bwMode="auto">
              <a:xfrm>
                <a:off x="2184" y="1534"/>
                <a:ext cx="672" cy="672"/>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66" name="AutoShape 76">
                <a:extLst>
                  <a:ext uri="{FF2B5EF4-FFF2-40B4-BE49-F238E27FC236}">
                    <a16:creationId xmlns:a16="http://schemas.microsoft.com/office/drawing/2014/main" id="{D5F462B7-D94B-C57E-BFB8-CFEF8765D544}"/>
                  </a:ext>
                </a:extLst>
              </p:cNvPr>
              <p:cNvSpPr>
                <a:spLocks noChangeArrowheads="1"/>
              </p:cNvSpPr>
              <p:nvPr/>
            </p:nvSpPr>
            <p:spPr bwMode="auto">
              <a:xfrm rot="5400000">
                <a:off x="1915" y="2596"/>
                <a:ext cx="816" cy="272"/>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67" name="Rectangle 77">
                <a:extLst>
                  <a:ext uri="{FF2B5EF4-FFF2-40B4-BE49-F238E27FC236}">
                    <a16:creationId xmlns:a16="http://schemas.microsoft.com/office/drawing/2014/main" id="{115E17ED-D8FC-0DDB-5457-32FCF14486AA}"/>
                  </a:ext>
                </a:extLst>
              </p:cNvPr>
              <p:cNvSpPr>
                <a:spLocks noChangeArrowheads="1"/>
              </p:cNvSpPr>
              <p:nvPr/>
            </p:nvSpPr>
            <p:spPr bwMode="auto">
              <a:xfrm>
                <a:off x="2191" y="1800"/>
                <a:ext cx="666" cy="648"/>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68" name="AutoShape 78">
                <a:extLst>
                  <a:ext uri="{FF2B5EF4-FFF2-40B4-BE49-F238E27FC236}">
                    <a16:creationId xmlns:a16="http://schemas.microsoft.com/office/drawing/2014/main" id="{E08E8A99-903C-9DAF-A4C3-DA6C0E621D9C}"/>
                  </a:ext>
                </a:extLst>
              </p:cNvPr>
              <p:cNvSpPr>
                <a:spLocks noChangeArrowheads="1"/>
              </p:cNvSpPr>
              <p:nvPr/>
            </p:nvSpPr>
            <p:spPr bwMode="auto">
              <a:xfrm rot="1952314">
                <a:off x="2496" y="1756"/>
                <a:ext cx="912" cy="224"/>
              </a:xfrm>
              <a:prstGeom prst="flowChartTerminator">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8" name="Group 289">
            <a:extLst>
              <a:ext uri="{FF2B5EF4-FFF2-40B4-BE49-F238E27FC236}">
                <a16:creationId xmlns:a16="http://schemas.microsoft.com/office/drawing/2014/main" id="{795C4A36-C5A8-C082-90B2-993C33C158AF}"/>
              </a:ext>
            </a:extLst>
          </p:cNvPr>
          <p:cNvGrpSpPr>
            <a:grpSpLocks/>
          </p:cNvGrpSpPr>
          <p:nvPr/>
        </p:nvGrpSpPr>
        <p:grpSpPr bwMode="auto">
          <a:xfrm>
            <a:off x="3692525" y="8636000"/>
            <a:ext cx="422275" cy="477838"/>
            <a:chOff x="1296" y="576"/>
            <a:chExt cx="1055" cy="1344"/>
          </a:xfrm>
        </p:grpSpPr>
        <p:grpSp>
          <p:nvGrpSpPr>
            <p:cNvPr id="2244" name="Group 46">
              <a:extLst>
                <a:ext uri="{FF2B5EF4-FFF2-40B4-BE49-F238E27FC236}">
                  <a16:creationId xmlns:a16="http://schemas.microsoft.com/office/drawing/2014/main" id="{99CC4C6C-07B4-711E-CAB6-7E8B68479DA3}"/>
                </a:ext>
              </a:extLst>
            </p:cNvPr>
            <p:cNvGrpSpPr>
              <a:grpSpLocks/>
            </p:cNvGrpSpPr>
            <p:nvPr/>
          </p:nvGrpSpPr>
          <p:grpSpPr bwMode="auto">
            <a:xfrm>
              <a:off x="1318" y="600"/>
              <a:ext cx="1035" cy="1316"/>
              <a:chOff x="1632" y="872"/>
              <a:chExt cx="1776" cy="2268"/>
            </a:xfrm>
          </p:grpSpPr>
          <p:sp>
            <p:nvSpPr>
              <p:cNvPr id="2253" name="AutoShape 47">
                <a:extLst>
                  <a:ext uri="{FF2B5EF4-FFF2-40B4-BE49-F238E27FC236}">
                    <a16:creationId xmlns:a16="http://schemas.microsoft.com/office/drawing/2014/main" id="{825C2532-E9EF-D006-1F49-05BDFE3ACED0}"/>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4" name="AutoShape 48">
                <a:extLst>
                  <a:ext uri="{FF2B5EF4-FFF2-40B4-BE49-F238E27FC236}">
                    <a16:creationId xmlns:a16="http://schemas.microsoft.com/office/drawing/2014/main" id="{1052EE75-6760-9B86-5D75-2C89D419B7F7}"/>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5" name="Oval 49">
                <a:extLst>
                  <a:ext uri="{FF2B5EF4-FFF2-40B4-BE49-F238E27FC236}">
                    <a16:creationId xmlns:a16="http://schemas.microsoft.com/office/drawing/2014/main" id="{A61AD1EB-2D1A-27B0-27AD-F763DC2A0E48}"/>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6" name="Oval 50">
                <a:extLst>
                  <a:ext uri="{FF2B5EF4-FFF2-40B4-BE49-F238E27FC236}">
                    <a16:creationId xmlns:a16="http://schemas.microsoft.com/office/drawing/2014/main" id="{FE9EB47F-BF76-0456-EC40-B6766C8021DA}"/>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7" name="AutoShape 51">
                <a:extLst>
                  <a:ext uri="{FF2B5EF4-FFF2-40B4-BE49-F238E27FC236}">
                    <a16:creationId xmlns:a16="http://schemas.microsoft.com/office/drawing/2014/main" id="{44E50483-32FB-76CB-33B3-A6CDC4824B3A}"/>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8" name="Rectangle 52">
                <a:extLst>
                  <a:ext uri="{FF2B5EF4-FFF2-40B4-BE49-F238E27FC236}">
                    <a16:creationId xmlns:a16="http://schemas.microsoft.com/office/drawing/2014/main" id="{6E57E435-7C86-25AA-89C3-1A7F14A8F094}"/>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9" name="AutoShape 53">
                <a:extLst>
                  <a:ext uri="{FF2B5EF4-FFF2-40B4-BE49-F238E27FC236}">
                    <a16:creationId xmlns:a16="http://schemas.microsoft.com/office/drawing/2014/main" id="{251D0117-84D7-F189-76C9-4E58F607CCD9}"/>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245" name="Group 54">
              <a:extLst>
                <a:ext uri="{FF2B5EF4-FFF2-40B4-BE49-F238E27FC236}">
                  <a16:creationId xmlns:a16="http://schemas.microsoft.com/office/drawing/2014/main" id="{404F3E40-3BBC-8505-58FA-8274B310DFF3}"/>
                </a:ext>
              </a:extLst>
            </p:cNvPr>
            <p:cNvGrpSpPr>
              <a:grpSpLocks/>
            </p:cNvGrpSpPr>
            <p:nvPr/>
          </p:nvGrpSpPr>
          <p:grpSpPr bwMode="auto">
            <a:xfrm>
              <a:off x="1297" y="575"/>
              <a:ext cx="1035" cy="1316"/>
              <a:chOff x="1632" y="872"/>
              <a:chExt cx="1776" cy="2268"/>
            </a:xfrm>
          </p:grpSpPr>
          <p:sp>
            <p:nvSpPr>
              <p:cNvPr id="2246" name="AutoShape 55">
                <a:extLst>
                  <a:ext uri="{FF2B5EF4-FFF2-40B4-BE49-F238E27FC236}">
                    <a16:creationId xmlns:a16="http://schemas.microsoft.com/office/drawing/2014/main" id="{EED8D6C5-FFC5-4C18-4241-E36A5BE79D57}"/>
                  </a:ext>
                </a:extLst>
              </p:cNvPr>
              <p:cNvSpPr>
                <a:spLocks noChangeArrowheads="1"/>
              </p:cNvSpPr>
              <p:nvPr/>
            </p:nvSpPr>
            <p:spPr bwMode="auto">
              <a:xfrm rot="19647686" flipH="1">
                <a:off x="1632"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47" name="AutoShape 56">
                <a:extLst>
                  <a:ext uri="{FF2B5EF4-FFF2-40B4-BE49-F238E27FC236}">
                    <a16:creationId xmlns:a16="http://schemas.microsoft.com/office/drawing/2014/main" id="{FCAE3BA1-C28B-697D-5001-364EAD573B08}"/>
                  </a:ext>
                </a:extLst>
              </p:cNvPr>
              <p:cNvSpPr>
                <a:spLocks noChangeArrowheads="1"/>
              </p:cNvSpPr>
              <p:nvPr/>
            </p:nvSpPr>
            <p:spPr bwMode="auto">
              <a:xfrm rot="5400000">
                <a:off x="2317"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48" name="Oval 57">
                <a:extLst>
                  <a:ext uri="{FF2B5EF4-FFF2-40B4-BE49-F238E27FC236}">
                    <a16:creationId xmlns:a16="http://schemas.microsoft.com/office/drawing/2014/main" id="{F1561FD0-CD5D-3254-164C-8047E573DB17}"/>
                  </a:ext>
                </a:extLst>
              </p:cNvPr>
              <p:cNvSpPr>
                <a:spLocks noChangeArrowheads="1"/>
              </p:cNvSpPr>
              <p:nvPr/>
            </p:nvSpPr>
            <p:spPr bwMode="auto">
              <a:xfrm>
                <a:off x="2196" y="872"/>
                <a:ext cx="648" cy="648"/>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49" name="Oval 58">
                <a:extLst>
                  <a:ext uri="{FF2B5EF4-FFF2-40B4-BE49-F238E27FC236}">
                    <a16:creationId xmlns:a16="http://schemas.microsoft.com/office/drawing/2014/main" id="{066E9788-0C7A-78DF-E86F-062B88FAE0C1}"/>
                  </a:ext>
                </a:extLst>
              </p:cNvPr>
              <p:cNvSpPr>
                <a:spLocks noChangeArrowheads="1"/>
              </p:cNvSpPr>
              <p:nvPr/>
            </p:nvSpPr>
            <p:spPr bwMode="auto">
              <a:xfrm>
                <a:off x="2184" y="1534"/>
                <a:ext cx="672" cy="672"/>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0" name="AutoShape 59">
                <a:extLst>
                  <a:ext uri="{FF2B5EF4-FFF2-40B4-BE49-F238E27FC236}">
                    <a16:creationId xmlns:a16="http://schemas.microsoft.com/office/drawing/2014/main" id="{E82DECEE-D01B-4899-46FA-8FB7CD325893}"/>
                  </a:ext>
                </a:extLst>
              </p:cNvPr>
              <p:cNvSpPr>
                <a:spLocks noChangeArrowheads="1"/>
              </p:cNvSpPr>
              <p:nvPr/>
            </p:nvSpPr>
            <p:spPr bwMode="auto">
              <a:xfrm rot="5400000">
                <a:off x="1915" y="2596"/>
                <a:ext cx="816" cy="272"/>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1" name="Rectangle 60">
                <a:extLst>
                  <a:ext uri="{FF2B5EF4-FFF2-40B4-BE49-F238E27FC236}">
                    <a16:creationId xmlns:a16="http://schemas.microsoft.com/office/drawing/2014/main" id="{2D84A3A9-14D0-5873-07D5-71142568CC8E}"/>
                  </a:ext>
                </a:extLst>
              </p:cNvPr>
              <p:cNvSpPr>
                <a:spLocks noChangeArrowheads="1"/>
              </p:cNvSpPr>
              <p:nvPr/>
            </p:nvSpPr>
            <p:spPr bwMode="auto">
              <a:xfrm>
                <a:off x="2191" y="1800"/>
                <a:ext cx="666" cy="648"/>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52" name="AutoShape 61">
                <a:extLst>
                  <a:ext uri="{FF2B5EF4-FFF2-40B4-BE49-F238E27FC236}">
                    <a16:creationId xmlns:a16="http://schemas.microsoft.com/office/drawing/2014/main" id="{18C4F64C-7594-38B4-4379-A6DCC124FC04}"/>
                  </a:ext>
                </a:extLst>
              </p:cNvPr>
              <p:cNvSpPr>
                <a:spLocks noChangeArrowheads="1"/>
              </p:cNvSpPr>
              <p:nvPr/>
            </p:nvSpPr>
            <p:spPr bwMode="auto">
              <a:xfrm rot="1952314">
                <a:off x="2496" y="1756"/>
                <a:ext cx="912" cy="224"/>
              </a:xfrm>
              <a:prstGeom prst="flowChartTerminator">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89" name="Group 291">
            <a:extLst>
              <a:ext uri="{FF2B5EF4-FFF2-40B4-BE49-F238E27FC236}">
                <a16:creationId xmlns:a16="http://schemas.microsoft.com/office/drawing/2014/main" id="{4BBA4B04-0671-34B6-9A4D-F0BAD182614A}"/>
              </a:ext>
            </a:extLst>
          </p:cNvPr>
          <p:cNvGrpSpPr>
            <a:grpSpLocks/>
          </p:cNvGrpSpPr>
          <p:nvPr/>
        </p:nvGrpSpPr>
        <p:grpSpPr bwMode="auto">
          <a:xfrm>
            <a:off x="4086225" y="8670925"/>
            <a:ext cx="333375" cy="350838"/>
            <a:chOff x="3486" y="576"/>
            <a:chExt cx="1055" cy="1344"/>
          </a:xfrm>
        </p:grpSpPr>
        <p:grpSp>
          <p:nvGrpSpPr>
            <p:cNvPr id="2228" name="Group 80">
              <a:extLst>
                <a:ext uri="{FF2B5EF4-FFF2-40B4-BE49-F238E27FC236}">
                  <a16:creationId xmlns:a16="http://schemas.microsoft.com/office/drawing/2014/main" id="{BED2B173-1F5D-1A6A-CBF0-9990F84AA008}"/>
                </a:ext>
              </a:extLst>
            </p:cNvPr>
            <p:cNvGrpSpPr>
              <a:grpSpLocks/>
            </p:cNvGrpSpPr>
            <p:nvPr/>
          </p:nvGrpSpPr>
          <p:grpSpPr bwMode="auto">
            <a:xfrm>
              <a:off x="3508" y="600"/>
              <a:ext cx="1035" cy="1316"/>
              <a:chOff x="1632" y="872"/>
              <a:chExt cx="1776" cy="2268"/>
            </a:xfrm>
          </p:grpSpPr>
          <p:sp>
            <p:nvSpPr>
              <p:cNvPr id="2237" name="AutoShape 81">
                <a:extLst>
                  <a:ext uri="{FF2B5EF4-FFF2-40B4-BE49-F238E27FC236}">
                    <a16:creationId xmlns:a16="http://schemas.microsoft.com/office/drawing/2014/main" id="{8025C82D-55D6-15B0-924A-6F356016E4F9}"/>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8" name="AutoShape 82">
                <a:extLst>
                  <a:ext uri="{FF2B5EF4-FFF2-40B4-BE49-F238E27FC236}">
                    <a16:creationId xmlns:a16="http://schemas.microsoft.com/office/drawing/2014/main" id="{C2410EAB-093B-F6D9-C228-53998F9C3D72}"/>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9" name="Oval 83">
                <a:extLst>
                  <a:ext uri="{FF2B5EF4-FFF2-40B4-BE49-F238E27FC236}">
                    <a16:creationId xmlns:a16="http://schemas.microsoft.com/office/drawing/2014/main" id="{823F35C9-66A1-C232-D57D-93D1ED004921}"/>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40" name="Oval 84">
                <a:extLst>
                  <a:ext uri="{FF2B5EF4-FFF2-40B4-BE49-F238E27FC236}">
                    <a16:creationId xmlns:a16="http://schemas.microsoft.com/office/drawing/2014/main" id="{93AD2B10-6F0A-93DF-3DCF-673F3475D064}"/>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41" name="AutoShape 85">
                <a:extLst>
                  <a:ext uri="{FF2B5EF4-FFF2-40B4-BE49-F238E27FC236}">
                    <a16:creationId xmlns:a16="http://schemas.microsoft.com/office/drawing/2014/main" id="{E511C3F9-2594-EBFD-5A60-89D649AA1F70}"/>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42" name="Rectangle 86">
                <a:extLst>
                  <a:ext uri="{FF2B5EF4-FFF2-40B4-BE49-F238E27FC236}">
                    <a16:creationId xmlns:a16="http://schemas.microsoft.com/office/drawing/2014/main" id="{E8E4B3FB-5A8E-1C9C-5104-698D0638EF35}"/>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43" name="AutoShape 87">
                <a:extLst>
                  <a:ext uri="{FF2B5EF4-FFF2-40B4-BE49-F238E27FC236}">
                    <a16:creationId xmlns:a16="http://schemas.microsoft.com/office/drawing/2014/main" id="{D9BCD5C6-5D69-E41A-03F5-09E2F0F79D93}"/>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229" name="Group 88">
              <a:extLst>
                <a:ext uri="{FF2B5EF4-FFF2-40B4-BE49-F238E27FC236}">
                  <a16:creationId xmlns:a16="http://schemas.microsoft.com/office/drawing/2014/main" id="{4CBADB03-5E0A-74C0-C9ED-AFA03CB86084}"/>
                </a:ext>
              </a:extLst>
            </p:cNvPr>
            <p:cNvGrpSpPr>
              <a:grpSpLocks/>
            </p:cNvGrpSpPr>
            <p:nvPr/>
          </p:nvGrpSpPr>
          <p:grpSpPr bwMode="auto">
            <a:xfrm>
              <a:off x="3487" y="575"/>
              <a:ext cx="1035" cy="1316"/>
              <a:chOff x="1632" y="872"/>
              <a:chExt cx="1776" cy="2268"/>
            </a:xfrm>
          </p:grpSpPr>
          <p:sp>
            <p:nvSpPr>
              <p:cNvPr id="2230" name="AutoShape 89">
                <a:extLst>
                  <a:ext uri="{FF2B5EF4-FFF2-40B4-BE49-F238E27FC236}">
                    <a16:creationId xmlns:a16="http://schemas.microsoft.com/office/drawing/2014/main" id="{B2E2D530-D605-8F96-C7FB-196533BF0868}"/>
                  </a:ext>
                </a:extLst>
              </p:cNvPr>
              <p:cNvSpPr>
                <a:spLocks noChangeArrowheads="1"/>
              </p:cNvSpPr>
              <p:nvPr/>
            </p:nvSpPr>
            <p:spPr bwMode="auto">
              <a:xfrm rot="19647686" flipH="1">
                <a:off x="1632"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1" name="AutoShape 90">
                <a:extLst>
                  <a:ext uri="{FF2B5EF4-FFF2-40B4-BE49-F238E27FC236}">
                    <a16:creationId xmlns:a16="http://schemas.microsoft.com/office/drawing/2014/main" id="{12427057-8582-C1FF-7656-15FECCD484B7}"/>
                  </a:ext>
                </a:extLst>
              </p:cNvPr>
              <p:cNvSpPr>
                <a:spLocks noChangeArrowheads="1"/>
              </p:cNvSpPr>
              <p:nvPr/>
            </p:nvSpPr>
            <p:spPr bwMode="auto">
              <a:xfrm rot="5400000">
                <a:off x="2317"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2" name="Oval 91">
                <a:extLst>
                  <a:ext uri="{FF2B5EF4-FFF2-40B4-BE49-F238E27FC236}">
                    <a16:creationId xmlns:a16="http://schemas.microsoft.com/office/drawing/2014/main" id="{BD92A837-92C1-1652-5EF2-55F843252F16}"/>
                  </a:ext>
                </a:extLst>
              </p:cNvPr>
              <p:cNvSpPr>
                <a:spLocks noChangeArrowheads="1"/>
              </p:cNvSpPr>
              <p:nvPr/>
            </p:nvSpPr>
            <p:spPr bwMode="auto">
              <a:xfrm>
                <a:off x="2196" y="872"/>
                <a:ext cx="648" cy="648"/>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3" name="Oval 92">
                <a:extLst>
                  <a:ext uri="{FF2B5EF4-FFF2-40B4-BE49-F238E27FC236}">
                    <a16:creationId xmlns:a16="http://schemas.microsoft.com/office/drawing/2014/main" id="{DAC3FA4D-4E0E-B3DE-5948-353CF1A15163}"/>
                  </a:ext>
                </a:extLst>
              </p:cNvPr>
              <p:cNvSpPr>
                <a:spLocks noChangeArrowheads="1"/>
              </p:cNvSpPr>
              <p:nvPr/>
            </p:nvSpPr>
            <p:spPr bwMode="auto">
              <a:xfrm>
                <a:off x="2184" y="1534"/>
                <a:ext cx="672" cy="672"/>
              </a:xfrm>
              <a:prstGeom prst="ellipse">
                <a:avLst/>
              </a:prstGeom>
              <a:solidFill>
                <a:srgbClr val="00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4" name="AutoShape 93">
                <a:extLst>
                  <a:ext uri="{FF2B5EF4-FFF2-40B4-BE49-F238E27FC236}">
                    <a16:creationId xmlns:a16="http://schemas.microsoft.com/office/drawing/2014/main" id="{911328B9-3F2F-EDD0-E07B-311E868738AB}"/>
                  </a:ext>
                </a:extLst>
              </p:cNvPr>
              <p:cNvSpPr>
                <a:spLocks noChangeArrowheads="1"/>
              </p:cNvSpPr>
              <p:nvPr/>
            </p:nvSpPr>
            <p:spPr bwMode="auto">
              <a:xfrm rot="5400000">
                <a:off x="1915" y="2596"/>
                <a:ext cx="816" cy="272"/>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5" name="Rectangle 94">
                <a:extLst>
                  <a:ext uri="{FF2B5EF4-FFF2-40B4-BE49-F238E27FC236}">
                    <a16:creationId xmlns:a16="http://schemas.microsoft.com/office/drawing/2014/main" id="{53C77C68-2678-2801-4DE5-4555CCF95B7E}"/>
                  </a:ext>
                </a:extLst>
              </p:cNvPr>
              <p:cNvSpPr>
                <a:spLocks noChangeArrowheads="1"/>
              </p:cNvSpPr>
              <p:nvPr/>
            </p:nvSpPr>
            <p:spPr bwMode="auto">
              <a:xfrm>
                <a:off x="2191" y="1800"/>
                <a:ext cx="666" cy="648"/>
              </a:xfrm>
              <a:prstGeom prst="rect">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36" name="AutoShape 95">
                <a:extLst>
                  <a:ext uri="{FF2B5EF4-FFF2-40B4-BE49-F238E27FC236}">
                    <a16:creationId xmlns:a16="http://schemas.microsoft.com/office/drawing/2014/main" id="{2518A69D-9003-1D8F-0F12-168750F5D888}"/>
                  </a:ext>
                </a:extLst>
              </p:cNvPr>
              <p:cNvSpPr>
                <a:spLocks noChangeArrowheads="1"/>
              </p:cNvSpPr>
              <p:nvPr/>
            </p:nvSpPr>
            <p:spPr bwMode="auto">
              <a:xfrm rot="1952314">
                <a:off x="2496" y="1756"/>
                <a:ext cx="912" cy="224"/>
              </a:xfrm>
              <a:prstGeom prst="flowChartTerminator">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0" name="Group 292">
            <a:extLst>
              <a:ext uri="{FF2B5EF4-FFF2-40B4-BE49-F238E27FC236}">
                <a16:creationId xmlns:a16="http://schemas.microsoft.com/office/drawing/2014/main" id="{9761503C-EDCC-61EF-566F-E633FE96D8C3}"/>
              </a:ext>
            </a:extLst>
          </p:cNvPr>
          <p:cNvGrpSpPr>
            <a:grpSpLocks/>
          </p:cNvGrpSpPr>
          <p:nvPr/>
        </p:nvGrpSpPr>
        <p:grpSpPr bwMode="auto">
          <a:xfrm>
            <a:off x="5000625" y="8670925"/>
            <a:ext cx="333375" cy="381000"/>
            <a:chOff x="4582" y="576"/>
            <a:chExt cx="1055" cy="1344"/>
          </a:xfrm>
        </p:grpSpPr>
        <p:grpSp>
          <p:nvGrpSpPr>
            <p:cNvPr id="2212" name="Group 97">
              <a:extLst>
                <a:ext uri="{FF2B5EF4-FFF2-40B4-BE49-F238E27FC236}">
                  <a16:creationId xmlns:a16="http://schemas.microsoft.com/office/drawing/2014/main" id="{B350A932-327F-47DB-96C0-3F04AED763AA}"/>
                </a:ext>
              </a:extLst>
            </p:cNvPr>
            <p:cNvGrpSpPr>
              <a:grpSpLocks/>
            </p:cNvGrpSpPr>
            <p:nvPr/>
          </p:nvGrpSpPr>
          <p:grpSpPr bwMode="auto">
            <a:xfrm>
              <a:off x="4604" y="600"/>
              <a:ext cx="1035" cy="1316"/>
              <a:chOff x="1632" y="872"/>
              <a:chExt cx="1776" cy="2268"/>
            </a:xfrm>
          </p:grpSpPr>
          <p:sp>
            <p:nvSpPr>
              <p:cNvPr id="2221" name="AutoShape 98">
                <a:extLst>
                  <a:ext uri="{FF2B5EF4-FFF2-40B4-BE49-F238E27FC236}">
                    <a16:creationId xmlns:a16="http://schemas.microsoft.com/office/drawing/2014/main" id="{92C63CA4-0A8B-9BD6-1301-E7A1ABAD33A9}"/>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22" name="AutoShape 99">
                <a:extLst>
                  <a:ext uri="{FF2B5EF4-FFF2-40B4-BE49-F238E27FC236}">
                    <a16:creationId xmlns:a16="http://schemas.microsoft.com/office/drawing/2014/main" id="{C7F1BF90-A917-65C1-346D-8FB8DEDCD3E5}"/>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23" name="Oval 100">
                <a:extLst>
                  <a:ext uri="{FF2B5EF4-FFF2-40B4-BE49-F238E27FC236}">
                    <a16:creationId xmlns:a16="http://schemas.microsoft.com/office/drawing/2014/main" id="{74771E4E-0B30-7361-6DBE-4176EB703CDC}"/>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24" name="Oval 101">
                <a:extLst>
                  <a:ext uri="{FF2B5EF4-FFF2-40B4-BE49-F238E27FC236}">
                    <a16:creationId xmlns:a16="http://schemas.microsoft.com/office/drawing/2014/main" id="{68A07656-4F23-14A6-9A3E-656F1A9B057B}"/>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25" name="AutoShape 102">
                <a:extLst>
                  <a:ext uri="{FF2B5EF4-FFF2-40B4-BE49-F238E27FC236}">
                    <a16:creationId xmlns:a16="http://schemas.microsoft.com/office/drawing/2014/main" id="{AA2748F3-2938-97EC-53D5-9F8B92A7FA76}"/>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26" name="Rectangle 103">
                <a:extLst>
                  <a:ext uri="{FF2B5EF4-FFF2-40B4-BE49-F238E27FC236}">
                    <a16:creationId xmlns:a16="http://schemas.microsoft.com/office/drawing/2014/main" id="{D1C3DA08-047D-DA3D-EA33-14E01DFAC0B9}"/>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27" name="AutoShape 104">
                <a:extLst>
                  <a:ext uri="{FF2B5EF4-FFF2-40B4-BE49-F238E27FC236}">
                    <a16:creationId xmlns:a16="http://schemas.microsoft.com/office/drawing/2014/main" id="{14C9F63A-23CA-5113-5BD4-83ABD91F192A}"/>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213" name="Group 105">
              <a:extLst>
                <a:ext uri="{FF2B5EF4-FFF2-40B4-BE49-F238E27FC236}">
                  <a16:creationId xmlns:a16="http://schemas.microsoft.com/office/drawing/2014/main" id="{8DBDA4AE-E53F-2588-7FBF-6FE302A394AE}"/>
                </a:ext>
              </a:extLst>
            </p:cNvPr>
            <p:cNvGrpSpPr>
              <a:grpSpLocks/>
            </p:cNvGrpSpPr>
            <p:nvPr/>
          </p:nvGrpSpPr>
          <p:grpSpPr bwMode="auto">
            <a:xfrm>
              <a:off x="4583" y="575"/>
              <a:ext cx="1035" cy="1316"/>
              <a:chOff x="1632" y="872"/>
              <a:chExt cx="1776" cy="2268"/>
            </a:xfrm>
          </p:grpSpPr>
          <p:sp>
            <p:nvSpPr>
              <p:cNvPr id="2214" name="AutoShape 106">
                <a:extLst>
                  <a:ext uri="{FF2B5EF4-FFF2-40B4-BE49-F238E27FC236}">
                    <a16:creationId xmlns:a16="http://schemas.microsoft.com/office/drawing/2014/main" id="{F713A2A0-D285-5A70-B791-F1760133BE62}"/>
                  </a:ext>
                </a:extLst>
              </p:cNvPr>
              <p:cNvSpPr>
                <a:spLocks noChangeArrowheads="1"/>
              </p:cNvSpPr>
              <p:nvPr/>
            </p:nvSpPr>
            <p:spPr bwMode="auto">
              <a:xfrm rot="19647686" flipH="1">
                <a:off x="1632"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15" name="AutoShape 107">
                <a:extLst>
                  <a:ext uri="{FF2B5EF4-FFF2-40B4-BE49-F238E27FC236}">
                    <a16:creationId xmlns:a16="http://schemas.microsoft.com/office/drawing/2014/main" id="{E3AB8545-6637-82BE-B87C-EE29976D5534}"/>
                  </a:ext>
                </a:extLst>
              </p:cNvPr>
              <p:cNvSpPr>
                <a:spLocks noChangeArrowheads="1"/>
              </p:cNvSpPr>
              <p:nvPr/>
            </p:nvSpPr>
            <p:spPr bwMode="auto">
              <a:xfrm rot="5400000">
                <a:off x="2317"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16" name="Oval 108">
                <a:extLst>
                  <a:ext uri="{FF2B5EF4-FFF2-40B4-BE49-F238E27FC236}">
                    <a16:creationId xmlns:a16="http://schemas.microsoft.com/office/drawing/2014/main" id="{FF4C504E-2658-B45F-E815-190CD6567E26}"/>
                  </a:ext>
                </a:extLst>
              </p:cNvPr>
              <p:cNvSpPr>
                <a:spLocks noChangeArrowheads="1"/>
              </p:cNvSpPr>
              <p:nvPr/>
            </p:nvSpPr>
            <p:spPr bwMode="auto">
              <a:xfrm>
                <a:off x="2196" y="872"/>
                <a:ext cx="648" cy="648"/>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17" name="Oval 109">
                <a:extLst>
                  <a:ext uri="{FF2B5EF4-FFF2-40B4-BE49-F238E27FC236}">
                    <a16:creationId xmlns:a16="http://schemas.microsoft.com/office/drawing/2014/main" id="{0B2ADCC2-E909-C85A-7353-39979C075280}"/>
                  </a:ext>
                </a:extLst>
              </p:cNvPr>
              <p:cNvSpPr>
                <a:spLocks noChangeArrowheads="1"/>
              </p:cNvSpPr>
              <p:nvPr/>
            </p:nvSpPr>
            <p:spPr bwMode="auto">
              <a:xfrm>
                <a:off x="2184" y="1534"/>
                <a:ext cx="672" cy="672"/>
              </a:xfrm>
              <a:prstGeom prst="ellipse">
                <a:avLst/>
              </a:pr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18" name="AutoShape 110">
                <a:extLst>
                  <a:ext uri="{FF2B5EF4-FFF2-40B4-BE49-F238E27FC236}">
                    <a16:creationId xmlns:a16="http://schemas.microsoft.com/office/drawing/2014/main" id="{EEAA2B20-67FC-4A21-6B25-CF5564F07B64}"/>
                  </a:ext>
                </a:extLst>
              </p:cNvPr>
              <p:cNvSpPr>
                <a:spLocks noChangeArrowheads="1"/>
              </p:cNvSpPr>
              <p:nvPr/>
            </p:nvSpPr>
            <p:spPr bwMode="auto">
              <a:xfrm rot="5400000">
                <a:off x="1915" y="2596"/>
                <a:ext cx="816" cy="272"/>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19" name="Rectangle 111">
                <a:extLst>
                  <a:ext uri="{FF2B5EF4-FFF2-40B4-BE49-F238E27FC236}">
                    <a16:creationId xmlns:a16="http://schemas.microsoft.com/office/drawing/2014/main" id="{8FAC8F99-0EEA-D53B-9446-183FEE691CD4}"/>
                  </a:ext>
                </a:extLst>
              </p:cNvPr>
              <p:cNvSpPr>
                <a:spLocks noChangeArrowheads="1"/>
              </p:cNvSpPr>
              <p:nvPr/>
            </p:nvSpPr>
            <p:spPr bwMode="auto">
              <a:xfrm>
                <a:off x="2191" y="1800"/>
                <a:ext cx="666" cy="64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20" name="AutoShape 112">
                <a:extLst>
                  <a:ext uri="{FF2B5EF4-FFF2-40B4-BE49-F238E27FC236}">
                    <a16:creationId xmlns:a16="http://schemas.microsoft.com/office/drawing/2014/main" id="{E0872B7D-3D4D-4EFF-A188-036DD21CAFD2}"/>
                  </a:ext>
                </a:extLst>
              </p:cNvPr>
              <p:cNvSpPr>
                <a:spLocks noChangeArrowheads="1"/>
              </p:cNvSpPr>
              <p:nvPr/>
            </p:nvSpPr>
            <p:spPr bwMode="auto">
              <a:xfrm rot="1952314">
                <a:off x="2496" y="1756"/>
                <a:ext cx="912" cy="224"/>
              </a:xfrm>
              <a:prstGeom prst="flowChartTerminator">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1" name="Group 284">
            <a:extLst>
              <a:ext uri="{FF2B5EF4-FFF2-40B4-BE49-F238E27FC236}">
                <a16:creationId xmlns:a16="http://schemas.microsoft.com/office/drawing/2014/main" id="{6FCC1EEC-1CA7-1758-BAD3-69A2680D4B86}"/>
              </a:ext>
            </a:extLst>
          </p:cNvPr>
          <p:cNvGrpSpPr>
            <a:grpSpLocks/>
          </p:cNvGrpSpPr>
          <p:nvPr/>
        </p:nvGrpSpPr>
        <p:grpSpPr bwMode="auto">
          <a:xfrm>
            <a:off x="4395788" y="8658225"/>
            <a:ext cx="328612" cy="317500"/>
            <a:chOff x="3486" y="2380"/>
            <a:chExt cx="1055" cy="1344"/>
          </a:xfrm>
        </p:grpSpPr>
        <p:grpSp>
          <p:nvGrpSpPr>
            <p:cNvPr id="2196" name="Group 165">
              <a:extLst>
                <a:ext uri="{FF2B5EF4-FFF2-40B4-BE49-F238E27FC236}">
                  <a16:creationId xmlns:a16="http://schemas.microsoft.com/office/drawing/2014/main" id="{51A8E2E9-0BE9-5D22-0879-AEF07C172193}"/>
                </a:ext>
              </a:extLst>
            </p:cNvPr>
            <p:cNvGrpSpPr>
              <a:grpSpLocks/>
            </p:cNvGrpSpPr>
            <p:nvPr/>
          </p:nvGrpSpPr>
          <p:grpSpPr bwMode="auto">
            <a:xfrm>
              <a:off x="3508" y="2404"/>
              <a:ext cx="1035" cy="1316"/>
              <a:chOff x="1632" y="872"/>
              <a:chExt cx="1776" cy="2268"/>
            </a:xfrm>
          </p:grpSpPr>
          <p:sp>
            <p:nvSpPr>
              <p:cNvPr id="2205" name="AutoShape 166">
                <a:extLst>
                  <a:ext uri="{FF2B5EF4-FFF2-40B4-BE49-F238E27FC236}">
                    <a16:creationId xmlns:a16="http://schemas.microsoft.com/office/drawing/2014/main" id="{698D702D-C818-2340-33EA-E4090AA64385}"/>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6" name="AutoShape 167">
                <a:extLst>
                  <a:ext uri="{FF2B5EF4-FFF2-40B4-BE49-F238E27FC236}">
                    <a16:creationId xmlns:a16="http://schemas.microsoft.com/office/drawing/2014/main" id="{311BA76F-C8EF-68D1-4815-D1BCC0C7EB9C}"/>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7" name="Oval 168">
                <a:extLst>
                  <a:ext uri="{FF2B5EF4-FFF2-40B4-BE49-F238E27FC236}">
                    <a16:creationId xmlns:a16="http://schemas.microsoft.com/office/drawing/2014/main" id="{751BDD1A-2BE9-B06F-37E5-08F85B3FCBDA}"/>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8" name="Oval 169">
                <a:extLst>
                  <a:ext uri="{FF2B5EF4-FFF2-40B4-BE49-F238E27FC236}">
                    <a16:creationId xmlns:a16="http://schemas.microsoft.com/office/drawing/2014/main" id="{0EA64243-552A-CDA3-073F-E4A0A369BC35}"/>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9" name="AutoShape 170">
                <a:extLst>
                  <a:ext uri="{FF2B5EF4-FFF2-40B4-BE49-F238E27FC236}">
                    <a16:creationId xmlns:a16="http://schemas.microsoft.com/office/drawing/2014/main" id="{15FF2C3B-9F92-5C26-8A59-C02ABA1EEE15}"/>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10" name="Rectangle 171">
                <a:extLst>
                  <a:ext uri="{FF2B5EF4-FFF2-40B4-BE49-F238E27FC236}">
                    <a16:creationId xmlns:a16="http://schemas.microsoft.com/office/drawing/2014/main" id="{0F333885-B3D9-ED7A-39A5-6FD565292039}"/>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11" name="AutoShape 172">
                <a:extLst>
                  <a:ext uri="{FF2B5EF4-FFF2-40B4-BE49-F238E27FC236}">
                    <a16:creationId xmlns:a16="http://schemas.microsoft.com/office/drawing/2014/main" id="{25F03351-3709-66C6-DE8E-CE1A5421EA57}"/>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197" name="Group 173">
              <a:extLst>
                <a:ext uri="{FF2B5EF4-FFF2-40B4-BE49-F238E27FC236}">
                  <a16:creationId xmlns:a16="http://schemas.microsoft.com/office/drawing/2014/main" id="{748FA1AB-0E26-A00B-4690-47E1DE8915DE}"/>
                </a:ext>
              </a:extLst>
            </p:cNvPr>
            <p:cNvGrpSpPr>
              <a:grpSpLocks/>
            </p:cNvGrpSpPr>
            <p:nvPr/>
          </p:nvGrpSpPr>
          <p:grpSpPr bwMode="auto">
            <a:xfrm>
              <a:off x="3487" y="2379"/>
              <a:ext cx="1035" cy="1316"/>
              <a:chOff x="1632" y="872"/>
              <a:chExt cx="1776" cy="2268"/>
            </a:xfrm>
          </p:grpSpPr>
          <p:sp>
            <p:nvSpPr>
              <p:cNvPr id="2198" name="AutoShape 174">
                <a:extLst>
                  <a:ext uri="{FF2B5EF4-FFF2-40B4-BE49-F238E27FC236}">
                    <a16:creationId xmlns:a16="http://schemas.microsoft.com/office/drawing/2014/main" id="{F966ABAA-82ED-AE4B-E558-9ABA636880BD}"/>
                  </a:ext>
                </a:extLst>
              </p:cNvPr>
              <p:cNvSpPr>
                <a:spLocks noChangeArrowheads="1"/>
              </p:cNvSpPr>
              <p:nvPr/>
            </p:nvSpPr>
            <p:spPr bwMode="auto">
              <a:xfrm rot="19647686" flipH="1">
                <a:off x="1632"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99" name="AutoShape 175">
                <a:extLst>
                  <a:ext uri="{FF2B5EF4-FFF2-40B4-BE49-F238E27FC236}">
                    <a16:creationId xmlns:a16="http://schemas.microsoft.com/office/drawing/2014/main" id="{1A88CD10-7653-356E-17ED-FEAFEBADEBDD}"/>
                  </a:ext>
                </a:extLst>
              </p:cNvPr>
              <p:cNvSpPr>
                <a:spLocks noChangeArrowheads="1"/>
              </p:cNvSpPr>
              <p:nvPr/>
            </p:nvSpPr>
            <p:spPr bwMode="auto">
              <a:xfrm rot="5400000">
                <a:off x="2317"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0" name="Oval 176">
                <a:extLst>
                  <a:ext uri="{FF2B5EF4-FFF2-40B4-BE49-F238E27FC236}">
                    <a16:creationId xmlns:a16="http://schemas.microsoft.com/office/drawing/2014/main" id="{B4931B30-D00A-18D1-7D08-1AAFA8B94AE9}"/>
                  </a:ext>
                </a:extLst>
              </p:cNvPr>
              <p:cNvSpPr>
                <a:spLocks noChangeArrowheads="1"/>
              </p:cNvSpPr>
              <p:nvPr/>
            </p:nvSpPr>
            <p:spPr bwMode="auto">
              <a:xfrm>
                <a:off x="2196" y="872"/>
                <a:ext cx="648" cy="648"/>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1" name="Oval 177">
                <a:extLst>
                  <a:ext uri="{FF2B5EF4-FFF2-40B4-BE49-F238E27FC236}">
                    <a16:creationId xmlns:a16="http://schemas.microsoft.com/office/drawing/2014/main" id="{874F33CA-0418-59C2-9424-5E4150E7A035}"/>
                  </a:ext>
                </a:extLst>
              </p:cNvPr>
              <p:cNvSpPr>
                <a:spLocks noChangeArrowheads="1"/>
              </p:cNvSpPr>
              <p:nvPr/>
            </p:nvSpPr>
            <p:spPr bwMode="auto">
              <a:xfrm>
                <a:off x="2184" y="1534"/>
                <a:ext cx="672" cy="672"/>
              </a:xfrm>
              <a:prstGeom prst="ellipse">
                <a:avLst/>
              </a:pr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2" name="AutoShape 178">
                <a:extLst>
                  <a:ext uri="{FF2B5EF4-FFF2-40B4-BE49-F238E27FC236}">
                    <a16:creationId xmlns:a16="http://schemas.microsoft.com/office/drawing/2014/main" id="{53482462-2AB4-524B-1552-B9FB96572569}"/>
                  </a:ext>
                </a:extLst>
              </p:cNvPr>
              <p:cNvSpPr>
                <a:spLocks noChangeArrowheads="1"/>
              </p:cNvSpPr>
              <p:nvPr/>
            </p:nvSpPr>
            <p:spPr bwMode="auto">
              <a:xfrm rot="5400000">
                <a:off x="1915" y="2596"/>
                <a:ext cx="816" cy="272"/>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3" name="Rectangle 179">
                <a:extLst>
                  <a:ext uri="{FF2B5EF4-FFF2-40B4-BE49-F238E27FC236}">
                    <a16:creationId xmlns:a16="http://schemas.microsoft.com/office/drawing/2014/main" id="{D9E6443A-8398-6760-C7DF-870C455B09D4}"/>
                  </a:ext>
                </a:extLst>
              </p:cNvPr>
              <p:cNvSpPr>
                <a:spLocks noChangeArrowheads="1"/>
              </p:cNvSpPr>
              <p:nvPr/>
            </p:nvSpPr>
            <p:spPr bwMode="auto">
              <a:xfrm>
                <a:off x="2191" y="1800"/>
                <a:ext cx="666" cy="648"/>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204" name="AutoShape 180">
                <a:extLst>
                  <a:ext uri="{FF2B5EF4-FFF2-40B4-BE49-F238E27FC236}">
                    <a16:creationId xmlns:a16="http://schemas.microsoft.com/office/drawing/2014/main" id="{7CCA9D39-4DB2-B326-EACF-15BD16FAED59}"/>
                  </a:ext>
                </a:extLst>
              </p:cNvPr>
              <p:cNvSpPr>
                <a:spLocks noChangeArrowheads="1"/>
              </p:cNvSpPr>
              <p:nvPr/>
            </p:nvSpPr>
            <p:spPr bwMode="auto">
              <a:xfrm rot="1952314">
                <a:off x="2496" y="1756"/>
                <a:ext cx="912" cy="224"/>
              </a:xfrm>
              <a:prstGeom prst="flowChartTerminator">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2" name="Group 283">
            <a:extLst>
              <a:ext uri="{FF2B5EF4-FFF2-40B4-BE49-F238E27FC236}">
                <a16:creationId xmlns:a16="http://schemas.microsoft.com/office/drawing/2014/main" id="{5FD5C40F-B416-7845-2A45-217378B73AB5}"/>
              </a:ext>
            </a:extLst>
          </p:cNvPr>
          <p:cNvGrpSpPr>
            <a:grpSpLocks/>
          </p:cNvGrpSpPr>
          <p:nvPr/>
        </p:nvGrpSpPr>
        <p:grpSpPr bwMode="auto">
          <a:xfrm>
            <a:off x="4700588" y="8658225"/>
            <a:ext cx="328612" cy="317500"/>
            <a:chOff x="4582" y="2380"/>
            <a:chExt cx="1055" cy="1344"/>
          </a:xfrm>
        </p:grpSpPr>
        <p:grpSp>
          <p:nvGrpSpPr>
            <p:cNvPr id="2180" name="Group 182">
              <a:extLst>
                <a:ext uri="{FF2B5EF4-FFF2-40B4-BE49-F238E27FC236}">
                  <a16:creationId xmlns:a16="http://schemas.microsoft.com/office/drawing/2014/main" id="{8F85539D-2526-5BF2-9C1C-BE7897799670}"/>
                </a:ext>
              </a:extLst>
            </p:cNvPr>
            <p:cNvGrpSpPr>
              <a:grpSpLocks/>
            </p:cNvGrpSpPr>
            <p:nvPr/>
          </p:nvGrpSpPr>
          <p:grpSpPr bwMode="auto">
            <a:xfrm>
              <a:off x="4604" y="2404"/>
              <a:ext cx="1035" cy="1316"/>
              <a:chOff x="1632" y="872"/>
              <a:chExt cx="1776" cy="2268"/>
            </a:xfrm>
          </p:grpSpPr>
          <p:sp>
            <p:nvSpPr>
              <p:cNvPr id="2189" name="AutoShape 183">
                <a:extLst>
                  <a:ext uri="{FF2B5EF4-FFF2-40B4-BE49-F238E27FC236}">
                    <a16:creationId xmlns:a16="http://schemas.microsoft.com/office/drawing/2014/main" id="{E20ABC9E-FBAE-E78D-1C62-57340046A9B5}"/>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90" name="AutoShape 184">
                <a:extLst>
                  <a:ext uri="{FF2B5EF4-FFF2-40B4-BE49-F238E27FC236}">
                    <a16:creationId xmlns:a16="http://schemas.microsoft.com/office/drawing/2014/main" id="{77C81D25-7469-93E1-5E25-9DD008ED60FB}"/>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91" name="Oval 185">
                <a:extLst>
                  <a:ext uri="{FF2B5EF4-FFF2-40B4-BE49-F238E27FC236}">
                    <a16:creationId xmlns:a16="http://schemas.microsoft.com/office/drawing/2014/main" id="{CF62A572-7F1A-186B-EEA4-5775FC27B72B}"/>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92" name="Oval 186">
                <a:extLst>
                  <a:ext uri="{FF2B5EF4-FFF2-40B4-BE49-F238E27FC236}">
                    <a16:creationId xmlns:a16="http://schemas.microsoft.com/office/drawing/2014/main" id="{6D632719-8597-AB05-D73C-62D7228552DB}"/>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93" name="AutoShape 187">
                <a:extLst>
                  <a:ext uri="{FF2B5EF4-FFF2-40B4-BE49-F238E27FC236}">
                    <a16:creationId xmlns:a16="http://schemas.microsoft.com/office/drawing/2014/main" id="{B1034A03-3CFE-DE53-8C6F-CA3570E00C43}"/>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94" name="Rectangle 188">
                <a:extLst>
                  <a:ext uri="{FF2B5EF4-FFF2-40B4-BE49-F238E27FC236}">
                    <a16:creationId xmlns:a16="http://schemas.microsoft.com/office/drawing/2014/main" id="{C99D8F7F-200C-D55B-CA39-F30968525B87}"/>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95" name="AutoShape 189">
                <a:extLst>
                  <a:ext uri="{FF2B5EF4-FFF2-40B4-BE49-F238E27FC236}">
                    <a16:creationId xmlns:a16="http://schemas.microsoft.com/office/drawing/2014/main" id="{FCC41233-E8EB-4677-F439-AE6D158CE469}"/>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181" name="Group 190">
              <a:extLst>
                <a:ext uri="{FF2B5EF4-FFF2-40B4-BE49-F238E27FC236}">
                  <a16:creationId xmlns:a16="http://schemas.microsoft.com/office/drawing/2014/main" id="{7FAD4EB8-59C5-8CF6-040C-34EA0CE6DC73}"/>
                </a:ext>
              </a:extLst>
            </p:cNvPr>
            <p:cNvGrpSpPr>
              <a:grpSpLocks/>
            </p:cNvGrpSpPr>
            <p:nvPr/>
          </p:nvGrpSpPr>
          <p:grpSpPr bwMode="auto">
            <a:xfrm>
              <a:off x="4583" y="2379"/>
              <a:ext cx="1035" cy="1316"/>
              <a:chOff x="1632" y="872"/>
              <a:chExt cx="1776" cy="2268"/>
            </a:xfrm>
          </p:grpSpPr>
          <p:sp>
            <p:nvSpPr>
              <p:cNvPr id="2182" name="AutoShape 191">
                <a:extLst>
                  <a:ext uri="{FF2B5EF4-FFF2-40B4-BE49-F238E27FC236}">
                    <a16:creationId xmlns:a16="http://schemas.microsoft.com/office/drawing/2014/main" id="{64262B18-520C-19C6-EAA5-5E43093DB4C6}"/>
                  </a:ext>
                </a:extLst>
              </p:cNvPr>
              <p:cNvSpPr>
                <a:spLocks noChangeArrowheads="1"/>
              </p:cNvSpPr>
              <p:nvPr/>
            </p:nvSpPr>
            <p:spPr bwMode="auto">
              <a:xfrm rot="19647686" flipH="1">
                <a:off x="1632"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83" name="AutoShape 192">
                <a:extLst>
                  <a:ext uri="{FF2B5EF4-FFF2-40B4-BE49-F238E27FC236}">
                    <a16:creationId xmlns:a16="http://schemas.microsoft.com/office/drawing/2014/main" id="{285C7D8A-BABC-2764-7798-6FEBBBBA84F2}"/>
                  </a:ext>
                </a:extLst>
              </p:cNvPr>
              <p:cNvSpPr>
                <a:spLocks noChangeArrowheads="1"/>
              </p:cNvSpPr>
              <p:nvPr/>
            </p:nvSpPr>
            <p:spPr bwMode="auto">
              <a:xfrm rot="5400000">
                <a:off x="2317"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84" name="Oval 193">
                <a:extLst>
                  <a:ext uri="{FF2B5EF4-FFF2-40B4-BE49-F238E27FC236}">
                    <a16:creationId xmlns:a16="http://schemas.microsoft.com/office/drawing/2014/main" id="{398AB73E-7876-0923-E0DE-9CD024072FEC}"/>
                  </a:ext>
                </a:extLst>
              </p:cNvPr>
              <p:cNvSpPr>
                <a:spLocks noChangeArrowheads="1"/>
              </p:cNvSpPr>
              <p:nvPr/>
            </p:nvSpPr>
            <p:spPr bwMode="auto">
              <a:xfrm>
                <a:off x="2196" y="872"/>
                <a:ext cx="648" cy="648"/>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85" name="Oval 194">
                <a:extLst>
                  <a:ext uri="{FF2B5EF4-FFF2-40B4-BE49-F238E27FC236}">
                    <a16:creationId xmlns:a16="http://schemas.microsoft.com/office/drawing/2014/main" id="{17C49EFF-324D-D86A-24A6-ACBBE6DB763B}"/>
                  </a:ext>
                </a:extLst>
              </p:cNvPr>
              <p:cNvSpPr>
                <a:spLocks noChangeArrowheads="1"/>
              </p:cNvSpPr>
              <p:nvPr/>
            </p:nvSpPr>
            <p:spPr bwMode="auto">
              <a:xfrm>
                <a:off x="2184" y="1534"/>
                <a:ext cx="672" cy="672"/>
              </a:xfrm>
              <a:prstGeom prst="ellipse">
                <a:avLst/>
              </a:pr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86" name="AutoShape 195">
                <a:extLst>
                  <a:ext uri="{FF2B5EF4-FFF2-40B4-BE49-F238E27FC236}">
                    <a16:creationId xmlns:a16="http://schemas.microsoft.com/office/drawing/2014/main" id="{0685A51C-A7DE-709E-632A-0E2337113289}"/>
                  </a:ext>
                </a:extLst>
              </p:cNvPr>
              <p:cNvSpPr>
                <a:spLocks noChangeArrowheads="1"/>
              </p:cNvSpPr>
              <p:nvPr/>
            </p:nvSpPr>
            <p:spPr bwMode="auto">
              <a:xfrm rot="5400000">
                <a:off x="1915" y="2596"/>
                <a:ext cx="816" cy="272"/>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87" name="Rectangle 196">
                <a:extLst>
                  <a:ext uri="{FF2B5EF4-FFF2-40B4-BE49-F238E27FC236}">
                    <a16:creationId xmlns:a16="http://schemas.microsoft.com/office/drawing/2014/main" id="{2927D37A-2551-992D-1A2A-9AFC5FCA4106}"/>
                  </a:ext>
                </a:extLst>
              </p:cNvPr>
              <p:cNvSpPr>
                <a:spLocks noChangeArrowheads="1"/>
              </p:cNvSpPr>
              <p:nvPr/>
            </p:nvSpPr>
            <p:spPr bwMode="auto">
              <a:xfrm>
                <a:off x="2191" y="1800"/>
                <a:ext cx="666" cy="64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88" name="AutoShape 197">
                <a:extLst>
                  <a:ext uri="{FF2B5EF4-FFF2-40B4-BE49-F238E27FC236}">
                    <a16:creationId xmlns:a16="http://schemas.microsoft.com/office/drawing/2014/main" id="{8BD6EAEA-5678-0D0C-9F94-2D91BD190C53}"/>
                  </a:ext>
                </a:extLst>
              </p:cNvPr>
              <p:cNvSpPr>
                <a:spLocks noChangeArrowheads="1"/>
              </p:cNvSpPr>
              <p:nvPr/>
            </p:nvSpPr>
            <p:spPr bwMode="auto">
              <a:xfrm rot="1952314">
                <a:off x="2496" y="1756"/>
                <a:ext cx="912" cy="224"/>
              </a:xfrm>
              <a:prstGeom prst="flowChartTerminator">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3" name="Group 287">
            <a:extLst>
              <a:ext uri="{FF2B5EF4-FFF2-40B4-BE49-F238E27FC236}">
                <a16:creationId xmlns:a16="http://schemas.microsoft.com/office/drawing/2014/main" id="{1825510C-9503-8833-39B8-DF177F2E42D6}"/>
              </a:ext>
            </a:extLst>
          </p:cNvPr>
          <p:cNvGrpSpPr>
            <a:grpSpLocks/>
          </p:cNvGrpSpPr>
          <p:nvPr/>
        </p:nvGrpSpPr>
        <p:grpSpPr bwMode="auto">
          <a:xfrm>
            <a:off x="5310188" y="8718550"/>
            <a:ext cx="328612" cy="319088"/>
            <a:chOff x="201" y="2380"/>
            <a:chExt cx="1055" cy="1344"/>
          </a:xfrm>
        </p:grpSpPr>
        <p:grpSp>
          <p:nvGrpSpPr>
            <p:cNvPr id="2164" name="Group 114">
              <a:extLst>
                <a:ext uri="{FF2B5EF4-FFF2-40B4-BE49-F238E27FC236}">
                  <a16:creationId xmlns:a16="http://schemas.microsoft.com/office/drawing/2014/main" id="{C6DA5F1F-E04D-7BD3-BBD5-1A2CAACFB582}"/>
                </a:ext>
              </a:extLst>
            </p:cNvPr>
            <p:cNvGrpSpPr>
              <a:grpSpLocks/>
            </p:cNvGrpSpPr>
            <p:nvPr/>
          </p:nvGrpSpPr>
          <p:grpSpPr bwMode="auto">
            <a:xfrm>
              <a:off x="223" y="2404"/>
              <a:ext cx="1035" cy="1316"/>
              <a:chOff x="1632" y="872"/>
              <a:chExt cx="1776" cy="2268"/>
            </a:xfrm>
          </p:grpSpPr>
          <p:sp>
            <p:nvSpPr>
              <p:cNvPr id="2173" name="AutoShape 115">
                <a:extLst>
                  <a:ext uri="{FF2B5EF4-FFF2-40B4-BE49-F238E27FC236}">
                    <a16:creationId xmlns:a16="http://schemas.microsoft.com/office/drawing/2014/main" id="{63A98F4B-61A9-9CB3-CDD9-C02ED2702B66}"/>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4" name="AutoShape 116">
                <a:extLst>
                  <a:ext uri="{FF2B5EF4-FFF2-40B4-BE49-F238E27FC236}">
                    <a16:creationId xmlns:a16="http://schemas.microsoft.com/office/drawing/2014/main" id="{B5FB2DEA-5D3E-A3A6-4E18-F43579248DC9}"/>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5" name="Oval 117">
                <a:extLst>
                  <a:ext uri="{FF2B5EF4-FFF2-40B4-BE49-F238E27FC236}">
                    <a16:creationId xmlns:a16="http://schemas.microsoft.com/office/drawing/2014/main" id="{7F71FD14-FC06-74ED-C1E5-EFBAEB2C7C59}"/>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6" name="Oval 118">
                <a:extLst>
                  <a:ext uri="{FF2B5EF4-FFF2-40B4-BE49-F238E27FC236}">
                    <a16:creationId xmlns:a16="http://schemas.microsoft.com/office/drawing/2014/main" id="{4857C616-0FF2-31FC-29CD-7E7C17C2E8AD}"/>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7" name="AutoShape 119">
                <a:extLst>
                  <a:ext uri="{FF2B5EF4-FFF2-40B4-BE49-F238E27FC236}">
                    <a16:creationId xmlns:a16="http://schemas.microsoft.com/office/drawing/2014/main" id="{155D56F0-4B26-3B32-3F9A-EC7AA9CAE2CA}"/>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8" name="Rectangle 120">
                <a:extLst>
                  <a:ext uri="{FF2B5EF4-FFF2-40B4-BE49-F238E27FC236}">
                    <a16:creationId xmlns:a16="http://schemas.microsoft.com/office/drawing/2014/main" id="{43907BF4-4C5C-900D-7A0D-BE2F06DA5B51}"/>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9" name="AutoShape 121">
                <a:extLst>
                  <a:ext uri="{FF2B5EF4-FFF2-40B4-BE49-F238E27FC236}">
                    <a16:creationId xmlns:a16="http://schemas.microsoft.com/office/drawing/2014/main" id="{77A7ED41-39CC-5857-E14F-B44F57617ED6}"/>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165" name="Group 122">
              <a:extLst>
                <a:ext uri="{FF2B5EF4-FFF2-40B4-BE49-F238E27FC236}">
                  <a16:creationId xmlns:a16="http://schemas.microsoft.com/office/drawing/2014/main" id="{9C6A8A0C-2B14-B0A1-3EBA-7102C56E5E07}"/>
                </a:ext>
              </a:extLst>
            </p:cNvPr>
            <p:cNvGrpSpPr>
              <a:grpSpLocks/>
            </p:cNvGrpSpPr>
            <p:nvPr/>
          </p:nvGrpSpPr>
          <p:grpSpPr bwMode="auto">
            <a:xfrm>
              <a:off x="202" y="2379"/>
              <a:ext cx="1035" cy="1316"/>
              <a:chOff x="1632" y="872"/>
              <a:chExt cx="1776" cy="2268"/>
            </a:xfrm>
          </p:grpSpPr>
          <p:sp>
            <p:nvSpPr>
              <p:cNvPr id="2166" name="AutoShape 123">
                <a:extLst>
                  <a:ext uri="{FF2B5EF4-FFF2-40B4-BE49-F238E27FC236}">
                    <a16:creationId xmlns:a16="http://schemas.microsoft.com/office/drawing/2014/main" id="{F74D43AD-3DE5-745D-9F46-554B5E58157B}"/>
                  </a:ext>
                </a:extLst>
              </p:cNvPr>
              <p:cNvSpPr>
                <a:spLocks noChangeArrowheads="1"/>
              </p:cNvSpPr>
              <p:nvPr/>
            </p:nvSpPr>
            <p:spPr bwMode="auto">
              <a:xfrm rot="19647686" flipH="1">
                <a:off x="1632"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67" name="AutoShape 124">
                <a:extLst>
                  <a:ext uri="{FF2B5EF4-FFF2-40B4-BE49-F238E27FC236}">
                    <a16:creationId xmlns:a16="http://schemas.microsoft.com/office/drawing/2014/main" id="{D09F1338-2D44-BAEA-B023-52B453A9F2E9}"/>
                  </a:ext>
                </a:extLst>
              </p:cNvPr>
              <p:cNvSpPr>
                <a:spLocks noChangeArrowheads="1"/>
              </p:cNvSpPr>
              <p:nvPr/>
            </p:nvSpPr>
            <p:spPr bwMode="auto">
              <a:xfrm rot="5400000">
                <a:off x="2317"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68" name="Oval 125">
                <a:extLst>
                  <a:ext uri="{FF2B5EF4-FFF2-40B4-BE49-F238E27FC236}">
                    <a16:creationId xmlns:a16="http://schemas.microsoft.com/office/drawing/2014/main" id="{64C274BF-AF84-0E93-172E-3B631AC90BC8}"/>
                  </a:ext>
                </a:extLst>
              </p:cNvPr>
              <p:cNvSpPr>
                <a:spLocks noChangeArrowheads="1"/>
              </p:cNvSpPr>
              <p:nvPr/>
            </p:nvSpPr>
            <p:spPr bwMode="auto">
              <a:xfrm>
                <a:off x="2196" y="872"/>
                <a:ext cx="648" cy="648"/>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69" name="Oval 126">
                <a:extLst>
                  <a:ext uri="{FF2B5EF4-FFF2-40B4-BE49-F238E27FC236}">
                    <a16:creationId xmlns:a16="http://schemas.microsoft.com/office/drawing/2014/main" id="{3C8A4014-34F4-0214-2853-0E3C994D1707}"/>
                  </a:ext>
                </a:extLst>
              </p:cNvPr>
              <p:cNvSpPr>
                <a:spLocks noChangeArrowheads="1"/>
              </p:cNvSpPr>
              <p:nvPr/>
            </p:nvSpPr>
            <p:spPr bwMode="auto">
              <a:xfrm>
                <a:off x="2184" y="1534"/>
                <a:ext cx="672" cy="672"/>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0" name="AutoShape 127">
                <a:extLst>
                  <a:ext uri="{FF2B5EF4-FFF2-40B4-BE49-F238E27FC236}">
                    <a16:creationId xmlns:a16="http://schemas.microsoft.com/office/drawing/2014/main" id="{740EF4FB-2AAE-DBD5-BFF9-67A0AE7DE768}"/>
                  </a:ext>
                </a:extLst>
              </p:cNvPr>
              <p:cNvSpPr>
                <a:spLocks noChangeArrowheads="1"/>
              </p:cNvSpPr>
              <p:nvPr/>
            </p:nvSpPr>
            <p:spPr bwMode="auto">
              <a:xfrm rot="5400000">
                <a:off x="1915"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1" name="Rectangle 128">
                <a:extLst>
                  <a:ext uri="{FF2B5EF4-FFF2-40B4-BE49-F238E27FC236}">
                    <a16:creationId xmlns:a16="http://schemas.microsoft.com/office/drawing/2014/main" id="{010BF7FD-5FA7-8A87-61A6-A5D1546A4D0B}"/>
                  </a:ext>
                </a:extLst>
              </p:cNvPr>
              <p:cNvSpPr>
                <a:spLocks noChangeArrowheads="1"/>
              </p:cNvSpPr>
              <p:nvPr/>
            </p:nvSpPr>
            <p:spPr bwMode="auto">
              <a:xfrm>
                <a:off x="2191" y="1800"/>
                <a:ext cx="666" cy="648"/>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72" name="AutoShape 129">
                <a:extLst>
                  <a:ext uri="{FF2B5EF4-FFF2-40B4-BE49-F238E27FC236}">
                    <a16:creationId xmlns:a16="http://schemas.microsoft.com/office/drawing/2014/main" id="{13BC1D3C-A52F-F50E-943A-8E92FE360D6B}"/>
                  </a:ext>
                </a:extLst>
              </p:cNvPr>
              <p:cNvSpPr>
                <a:spLocks noChangeArrowheads="1"/>
              </p:cNvSpPr>
              <p:nvPr/>
            </p:nvSpPr>
            <p:spPr bwMode="auto">
              <a:xfrm rot="1952314">
                <a:off x="2496"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4" name="Group 286">
            <a:extLst>
              <a:ext uri="{FF2B5EF4-FFF2-40B4-BE49-F238E27FC236}">
                <a16:creationId xmlns:a16="http://schemas.microsoft.com/office/drawing/2014/main" id="{7DA499D8-2E04-95C8-6CB9-22046DF58961}"/>
              </a:ext>
            </a:extLst>
          </p:cNvPr>
          <p:cNvGrpSpPr>
            <a:grpSpLocks/>
          </p:cNvGrpSpPr>
          <p:nvPr/>
        </p:nvGrpSpPr>
        <p:grpSpPr bwMode="auto">
          <a:xfrm>
            <a:off x="5614988" y="8718550"/>
            <a:ext cx="328612" cy="319088"/>
            <a:chOff x="1296" y="2380"/>
            <a:chExt cx="1055" cy="1344"/>
          </a:xfrm>
        </p:grpSpPr>
        <p:grpSp>
          <p:nvGrpSpPr>
            <p:cNvPr id="2148" name="Group 131">
              <a:extLst>
                <a:ext uri="{FF2B5EF4-FFF2-40B4-BE49-F238E27FC236}">
                  <a16:creationId xmlns:a16="http://schemas.microsoft.com/office/drawing/2014/main" id="{49E0C7A0-6378-9C2D-3179-5B407FEC7ADC}"/>
                </a:ext>
              </a:extLst>
            </p:cNvPr>
            <p:cNvGrpSpPr>
              <a:grpSpLocks/>
            </p:cNvGrpSpPr>
            <p:nvPr/>
          </p:nvGrpSpPr>
          <p:grpSpPr bwMode="auto">
            <a:xfrm>
              <a:off x="1318" y="2404"/>
              <a:ext cx="1035" cy="1316"/>
              <a:chOff x="1632" y="872"/>
              <a:chExt cx="1776" cy="2268"/>
            </a:xfrm>
          </p:grpSpPr>
          <p:sp>
            <p:nvSpPr>
              <p:cNvPr id="2157" name="AutoShape 132">
                <a:extLst>
                  <a:ext uri="{FF2B5EF4-FFF2-40B4-BE49-F238E27FC236}">
                    <a16:creationId xmlns:a16="http://schemas.microsoft.com/office/drawing/2014/main" id="{ECFEC2A0-F7C1-4B60-6D01-DCA0BD2CB9FC}"/>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8" name="AutoShape 133">
                <a:extLst>
                  <a:ext uri="{FF2B5EF4-FFF2-40B4-BE49-F238E27FC236}">
                    <a16:creationId xmlns:a16="http://schemas.microsoft.com/office/drawing/2014/main" id="{BEAD4E0C-4F80-D038-0BE3-FF2479A5384E}"/>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9" name="Oval 134">
                <a:extLst>
                  <a:ext uri="{FF2B5EF4-FFF2-40B4-BE49-F238E27FC236}">
                    <a16:creationId xmlns:a16="http://schemas.microsoft.com/office/drawing/2014/main" id="{3C3AFE38-3980-EA46-EEC9-747BF31F1AD5}"/>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60" name="Oval 135">
                <a:extLst>
                  <a:ext uri="{FF2B5EF4-FFF2-40B4-BE49-F238E27FC236}">
                    <a16:creationId xmlns:a16="http://schemas.microsoft.com/office/drawing/2014/main" id="{0E5ADD97-14B5-ED49-FBB8-288F2A6A06BA}"/>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61" name="AutoShape 136">
                <a:extLst>
                  <a:ext uri="{FF2B5EF4-FFF2-40B4-BE49-F238E27FC236}">
                    <a16:creationId xmlns:a16="http://schemas.microsoft.com/office/drawing/2014/main" id="{C0A50FDB-3219-4BB6-B340-B08D0EEDE4EF}"/>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62" name="Rectangle 137">
                <a:extLst>
                  <a:ext uri="{FF2B5EF4-FFF2-40B4-BE49-F238E27FC236}">
                    <a16:creationId xmlns:a16="http://schemas.microsoft.com/office/drawing/2014/main" id="{562A7B27-8232-B81F-CF49-A2B7859FDB63}"/>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63" name="AutoShape 138">
                <a:extLst>
                  <a:ext uri="{FF2B5EF4-FFF2-40B4-BE49-F238E27FC236}">
                    <a16:creationId xmlns:a16="http://schemas.microsoft.com/office/drawing/2014/main" id="{78388C60-F439-2117-4C56-B55D02072FE6}"/>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149" name="Group 139">
              <a:extLst>
                <a:ext uri="{FF2B5EF4-FFF2-40B4-BE49-F238E27FC236}">
                  <a16:creationId xmlns:a16="http://schemas.microsoft.com/office/drawing/2014/main" id="{4EE56AC0-155B-914F-2B58-F7A097E5000D}"/>
                </a:ext>
              </a:extLst>
            </p:cNvPr>
            <p:cNvGrpSpPr>
              <a:grpSpLocks/>
            </p:cNvGrpSpPr>
            <p:nvPr/>
          </p:nvGrpSpPr>
          <p:grpSpPr bwMode="auto">
            <a:xfrm>
              <a:off x="1297" y="2379"/>
              <a:ext cx="1035" cy="1316"/>
              <a:chOff x="1632" y="872"/>
              <a:chExt cx="1776" cy="2268"/>
            </a:xfrm>
          </p:grpSpPr>
          <p:sp>
            <p:nvSpPr>
              <p:cNvPr id="2150" name="AutoShape 140">
                <a:extLst>
                  <a:ext uri="{FF2B5EF4-FFF2-40B4-BE49-F238E27FC236}">
                    <a16:creationId xmlns:a16="http://schemas.microsoft.com/office/drawing/2014/main" id="{979BDEE1-34B0-8031-2E85-6B1D9B0847D3}"/>
                  </a:ext>
                </a:extLst>
              </p:cNvPr>
              <p:cNvSpPr>
                <a:spLocks noChangeArrowheads="1"/>
              </p:cNvSpPr>
              <p:nvPr/>
            </p:nvSpPr>
            <p:spPr bwMode="auto">
              <a:xfrm rot="19647686" flipH="1">
                <a:off x="1632"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1" name="AutoShape 141">
                <a:extLst>
                  <a:ext uri="{FF2B5EF4-FFF2-40B4-BE49-F238E27FC236}">
                    <a16:creationId xmlns:a16="http://schemas.microsoft.com/office/drawing/2014/main" id="{32AF8B88-1B39-E8A5-551D-25F4F938459A}"/>
                  </a:ext>
                </a:extLst>
              </p:cNvPr>
              <p:cNvSpPr>
                <a:spLocks noChangeArrowheads="1"/>
              </p:cNvSpPr>
              <p:nvPr/>
            </p:nvSpPr>
            <p:spPr bwMode="auto">
              <a:xfrm rot="5400000">
                <a:off x="2317"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2" name="Oval 142">
                <a:extLst>
                  <a:ext uri="{FF2B5EF4-FFF2-40B4-BE49-F238E27FC236}">
                    <a16:creationId xmlns:a16="http://schemas.microsoft.com/office/drawing/2014/main" id="{0DFABC99-50B0-A16C-2CEB-91DE27045081}"/>
                  </a:ext>
                </a:extLst>
              </p:cNvPr>
              <p:cNvSpPr>
                <a:spLocks noChangeArrowheads="1"/>
              </p:cNvSpPr>
              <p:nvPr/>
            </p:nvSpPr>
            <p:spPr bwMode="auto">
              <a:xfrm>
                <a:off x="2196" y="872"/>
                <a:ext cx="648" cy="648"/>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3" name="Oval 143">
                <a:extLst>
                  <a:ext uri="{FF2B5EF4-FFF2-40B4-BE49-F238E27FC236}">
                    <a16:creationId xmlns:a16="http://schemas.microsoft.com/office/drawing/2014/main" id="{AEB32665-2599-4DD0-A820-714B80C4458F}"/>
                  </a:ext>
                </a:extLst>
              </p:cNvPr>
              <p:cNvSpPr>
                <a:spLocks noChangeArrowheads="1"/>
              </p:cNvSpPr>
              <p:nvPr/>
            </p:nvSpPr>
            <p:spPr bwMode="auto">
              <a:xfrm>
                <a:off x="2184" y="1534"/>
                <a:ext cx="672" cy="672"/>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4" name="AutoShape 144">
                <a:extLst>
                  <a:ext uri="{FF2B5EF4-FFF2-40B4-BE49-F238E27FC236}">
                    <a16:creationId xmlns:a16="http://schemas.microsoft.com/office/drawing/2014/main" id="{4D2559EB-D043-2749-7134-28CC2B75DD05}"/>
                  </a:ext>
                </a:extLst>
              </p:cNvPr>
              <p:cNvSpPr>
                <a:spLocks noChangeArrowheads="1"/>
              </p:cNvSpPr>
              <p:nvPr/>
            </p:nvSpPr>
            <p:spPr bwMode="auto">
              <a:xfrm rot="5400000">
                <a:off x="1915" y="2596"/>
                <a:ext cx="816" cy="272"/>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5" name="Rectangle 145">
                <a:extLst>
                  <a:ext uri="{FF2B5EF4-FFF2-40B4-BE49-F238E27FC236}">
                    <a16:creationId xmlns:a16="http://schemas.microsoft.com/office/drawing/2014/main" id="{43BDE6D0-3C9A-BB16-E942-0405FE2E6C23}"/>
                  </a:ext>
                </a:extLst>
              </p:cNvPr>
              <p:cNvSpPr>
                <a:spLocks noChangeArrowheads="1"/>
              </p:cNvSpPr>
              <p:nvPr/>
            </p:nvSpPr>
            <p:spPr bwMode="auto">
              <a:xfrm>
                <a:off x="2191" y="1800"/>
                <a:ext cx="666" cy="64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56" name="AutoShape 146">
                <a:extLst>
                  <a:ext uri="{FF2B5EF4-FFF2-40B4-BE49-F238E27FC236}">
                    <a16:creationId xmlns:a16="http://schemas.microsoft.com/office/drawing/2014/main" id="{920A6F9C-AE45-BDD8-FAED-802842169FEA}"/>
                  </a:ext>
                </a:extLst>
              </p:cNvPr>
              <p:cNvSpPr>
                <a:spLocks noChangeArrowheads="1"/>
              </p:cNvSpPr>
              <p:nvPr/>
            </p:nvSpPr>
            <p:spPr bwMode="auto">
              <a:xfrm rot="1952314">
                <a:off x="2496" y="1756"/>
                <a:ext cx="912" cy="224"/>
              </a:xfrm>
              <a:prstGeom prst="flowChartTerminator">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5" name="Group 285">
            <a:extLst>
              <a:ext uri="{FF2B5EF4-FFF2-40B4-BE49-F238E27FC236}">
                <a16:creationId xmlns:a16="http://schemas.microsoft.com/office/drawing/2014/main" id="{B2E19350-99E3-FB09-AE5A-CA743807105D}"/>
              </a:ext>
            </a:extLst>
          </p:cNvPr>
          <p:cNvGrpSpPr>
            <a:grpSpLocks/>
          </p:cNvGrpSpPr>
          <p:nvPr/>
        </p:nvGrpSpPr>
        <p:grpSpPr bwMode="auto">
          <a:xfrm>
            <a:off x="5919788" y="8718550"/>
            <a:ext cx="328612" cy="319088"/>
            <a:chOff x="2391" y="2380"/>
            <a:chExt cx="1055" cy="1344"/>
          </a:xfrm>
        </p:grpSpPr>
        <p:grpSp>
          <p:nvGrpSpPr>
            <p:cNvPr id="2132" name="Group 148">
              <a:extLst>
                <a:ext uri="{FF2B5EF4-FFF2-40B4-BE49-F238E27FC236}">
                  <a16:creationId xmlns:a16="http://schemas.microsoft.com/office/drawing/2014/main" id="{CEAEFD80-42C9-5996-ED4E-D9E2E691A705}"/>
                </a:ext>
              </a:extLst>
            </p:cNvPr>
            <p:cNvGrpSpPr>
              <a:grpSpLocks/>
            </p:cNvGrpSpPr>
            <p:nvPr/>
          </p:nvGrpSpPr>
          <p:grpSpPr bwMode="auto">
            <a:xfrm>
              <a:off x="2413" y="2404"/>
              <a:ext cx="1035" cy="1316"/>
              <a:chOff x="1632" y="872"/>
              <a:chExt cx="1776" cy="2268"/>
            </a:xfrm>
          </p:grpSpPr>
          <p:sp>
            <p:nvSpPr>
              <p:cNvPr id="2141" name="AutoShape 149">
                <a:extLst>
                  <a:ext uri="{FF2B5EF4-FFF2-40B4-BE49-F238E27FC236}">
                    <a16:creationId xmlns:a16="http://schemas.microsoft.com/office/drawing/2014/main" id="{94AE6DB0-9143-F477-9651-0BB47E5C7065}"/>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42" name="AutoShape 150">
                <a:extLst>
                  <a:ext uri="{FF2B5EF4-FFF2-40B4-BE49-F238E27FC236}">
                    <a16:creationId xmlns:a16="http://schemas.microsoft.com/office/drawing/2014/main" id="{E5CE149C-3C94-7501-8164-950E41D32529}"/>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43" name="Oval 151">
                <a:extLst>
                  <a:ext uri="{FF2B5EF4-FFF2-40B4-BE49-F238E27FC236}">
                    <a16:creationId xmlns:a16="http://schemas.microsoft.com/office/drawing/2014/main" id="{DC10D079-55C2-3725-C9A1-92BD6B83AA2C}"/>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44" name="Oval 152">
                <a:extLst>
                  <a:ext uri="{FF2B5EF4-FFF2-40B4-BE49-F238E27FC236}">
                    <a16:creationId xmlns:a16="http://schemas.microsoft.com/office/drawing/2014/main" id="{FC20F3E6-F3CA-FA83-7C41-BA1685169AE9}"/>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45" name="AutoShape 153">
                <a:extLst>
                  <a:ext uri="{FF2B5EF4-FFF2-40B4-BE49-F238E27FC236}">
                    <a16:creationId xmlns:a16="http://schemas.microsoft.com/office/drawing/2014/main" id="{AA5C983A-FCBB-72D1-85EE-8C7DE52709AB}"/>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46" name="Rectangle 154">
                <a:extLst>
                  <a:ext uri="{FF2B5EF4-FFF2-40B4-BE49-F238E27FC236}">
                    <a16:creationId xmlns:a16="http://schemas.microsoft.com/office/drawing/2014/main" id="{37DB3E05-5FBC-A758-1174-BB8614533DF2}"/>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47" name="AutoShape 155">
                <a:extLst>
                  <a:ext uri="{FF2B5EF4-FFF2-40B4-BE49-F238E27FC236}">
                    <a16:creationId xmlns:a16="http://schemas.microsoft.com/office/drawing/2014/main" id="{C2C197CE-8A17-F131-39FE-41D912ABA206}"/>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133" name="Group 156">
              <a:extLst>
                <a:ext uri="{FF2B5EF4-FFF2-40B4-BE49-F238E27FC236}">
                  <a16:creationId xmlns:a16="http://schemas.microsoft.com/office/drawing/2014/main" id="{46A1462D-5D22-2BA2-3A53-E44A722A97B0}"/>
                </a:ext>
              </a:extLst>
            </p:cNvPr>
            <p:cNvGrpSpPr>
              <a:grpSpLocks/>
            </p:cNvGrpSpPr>
            <p:nvPr/>
          </p:nvGrpSpPr>
          <p:grpSpPr bwMode="auto">
            <a:xfrm>
              <a:off x="2392" y="2379"/>
              <a:ext cx="1035" cy="1316"/>
              <a:chOff x="1632" y="872"/>
              <a:chExt cx="1776" cy="2268"/>
            </a:xfrm>
          </p:grpSpPr>
          <p:sp>
            <p:nvSpPr>
              <p:cNvPr id="2134" name="AutoShape 157">
                <a:extLst>
                  <a:ext uri="{FF2B5EF4-FFF2-40B4-BE49-F238E27FC236}">
                    <a16:creationId xmlns:a16="http://schemas.microsoft.com/office/drawing/2014/main" id="{2A00567C-78B2-7AF8-552D-3E0C9E0A1FE9}"/>
                  </a:ext>
                </a:extLst>
              </p:cNvPr>
              <p:cNvSpPr>
                <a:spLocks noChangeArrowheads="1"/>
              </p:cNvSpPr>
              <p:nvPr/>
            </p:nvSpPr>
            <p:spPr bwMode="auto">
              <a:xfrm rot="19647686" flipH="1">
                <a:off x="1632"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35" name="AutoShape 158">
                <a:extLst>
                  <a:ext uri="{FF2B5EF4-FFF2-40B4-BE49-F238E27FC236}">
                    <a16:creationId xmlns:a16="http://schemas.microsoft.com/office/drawing/2014/main" id="{3AFD5BFF-1743-5B45-AF29-008D9C293E37}"/>
                  </a:ext>
                </a:extLst>
              </p:cNvPr>
              <p:cNvSpPr>
                <a:spLocks noChangeArrowheads="1"/>
              </p:cNvSpPr>
              <p:nvPr/>
            </p:nvSpPr>
            <p:spPr bwMode="auto">
              <a:xfrm rot="5400000">
                <a:off x="2317"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36" name="Oval 159">
                <a:extLst>
                  <a:ext uri="{FF2B5EF4-FFF2-40B4-BE49-F238E27FC236}">
                    <a16:creationId xmlns:a16="http://schemas.microsoft.com/office/drawing/2014/main" id="{30CB068B-01E1-59B0-255F-8B0F1CDE7953}"/>
                  </a:ext>
                </a:extLst>
              </p:cNvPr>
              <p:cNvSpPr>
                <a:spLocks noChangeArrowheads="1"/>
              </p:cNvSpPr>
              <p:nvPr/>
            </p:nvSpPr>
            <p:spPr bwMode="auto">
              <a:xfrm>
                <a:off x="2196" y="872"/>
                <a:ext cx="648" cy="648"/>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37" name="Oval 160">
                <a:extLst>
                  <a:ext uri="{FF2B5EF4-FFF2-40B4-BE49-F238E27FC236}">
                    <a16:creationId xmlns:a16="http://schemas.microsoft.com/office/drawing/2014/main" id="{AC316581-63A3-C3B9-6ECB-FC8A848F1036}"/>
                  </a:ext>
                </a:extLst>
              </p:cNvPr>
              <p:cNvSpPr>
                <a:spLocks noChangeArrowheads="1"/>
              </p:cNvSpPr>
              <p:nvPr/>
            </p:nvSpPr>
            <p:spPr bwMode="auto">
              <a:xfrm>
                <a:off x="2184" y="1534"/>
                <a:ext cx="672" cy="672"/>
              </a:xfrm>
              <a:prstGeom prst="ellipse">
                <a:avLst/>
              </a:pr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38" name="AutoShape 161">
                <a:extLst>
                  <a:ext uri="{FF2B5EF4-FFF2-40B4-BE49-F238E27FC236}">
                    <a16:creationId xmlns:a16="http://schemas.microsoft.com/office/drawing/2014/main" id="{B5B1F923-0628-C191-2A31-1D3E9C885D02}"/>
                  </a:ext>
                </a:extLst>
              </p:cNvPr>
              <p:cNvSpPr>
                <a:spLocks noChangeArrowheads="1"/>
              </p:cNvSpPr>
              <p:nvPr/>
            </p:nvSpPr>
            <p:spPr bwMode="auto">
              <a:xfrm rot="5400000">
                <a:off x="1915" y="2596"/>
                <a:ext cx="816" cy="272"/>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39" name="Rectangle 162">
                <a:extLst>
                  <a:ext uri="{FF2B5EF4-FFF2-40B4-BE49-F238E27FC236}">
                    <a16:creationId xmlns:a16="http://schemas.microsoft.com/office/drawing/2014/main" id="{3B884931-BF1A-8BE1-9F4D-80DE1DF61B71}"/>
                  </a:ext>
                </a:extLst>
              </p:cNvPr>
              <p:cNvSpPr>
                <a:spLocks noChangeArrowheads="1"/>
              </p:cNvSpPr>
              <p:nvPr/>
            </p:nvSpPr>
            <p:spPr bwMode="auto">
              <a:xfrm>
                <a:off x="2191" y="1800"/>
                <a:ext cx="666" cy="648"/>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40" name="AutoShape 163">
                <a:extLst>
                  <a:ext uri="{FF2B5EF4-FFF2-40B4-BE49-F238E27FC236}">
                    <a16:creationId xmlns:a16="http://schemas.microsoft.com/office/drawing/2014/main" id="{E8DD2113-1641-D5F7-A9D2-3CF5D03D7BA9}"/>
                  </a:ext>
                </a:extLst>
              </p:cNvPr>
              <p:cNvSpPr>
                <a:spLocks noChangeArrowheads="1"/>
              </p:cNvSpPr>
              <p:nvPr/>
            </p:nvSpPr>
            <p:spPr bwMode="auto">
              <a:xfrm rot="1952314">
                <a:off x="2496" y="1756"/>
                <a:ext cx="912" cy="224"/>
              </a:xfrm>
              <a:prstGeom prst="flowChartTerminator">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6" name="Group 288">
            <a:extLst>
              <a:ext uri="{FF2B5EF4-FFF2-40B4-BE49-F238E27FC236}">
                <a16:creationId xmlns:a16="http://schemas.microsoft.com/office/drawing/2014/main" id="{CC321FA4-596F-1532-B72F-E0D8765EED92}"/>
              </a:ext>
            </a:extLst>
          </p:cNvPr>
          <p:cNvGrpSpPr>
            <a:grpSpLocks/>
          </p:cNvGrpSpPr>
          <p:nvPr/>
        </p:nvGrpSpPr>
        <p:grpSpPr bwMode="auto">
          <a:xfrm>
            <a:off x="6224588" y="8732838"/>
            <a:ext cx="334962" cy="350837"/>
            <a:chOff x="201" y="576"/>
            <a:chExt cx="1055" cy="1344"/>
          </a:xfrm>
        </p:grpSpPr>
        <p:grpSp>
          <p:nvGrpSpPr>
            <p:cNvPr id="2116" name="Group 27">
              <a:extLst>
                <a:ext uri="{FF2B5EF4-FFF2-40B4-BE49-F238E27FC236}">
                  <a16:creationId xmlns:a16="http://schemas.microsoft.com/office/drawing/2014/main" id="{05306FBC-6E71-8453-93EF-8E5C7E8C8C1C}"/>
                </a:ext>
              </a:extLst>
            </p:cNvPr>
            <p:cNvGrpSpPr>
              <a:grpSpLocks/>
            </p:cNvGrpSpPr>
            <p:nvPr/>
          </p:nvGrpSpPr>
          <p:grpSpPr bwMode="auto">
            <a:xfrm>
              <a:off x="223" y="600"/>
              <a:ext cx="1035" cy="1316"/>
              <a:chOff x="1632" y="872"/>
              <a:chExt cx="1776" cy="2268"/>
            </a:xfrm>
          </p:grpSpPr>
          <p:sp>
            <p:nvSpPr>
              <p:cNvPr id="2125" name="AutoShape 28">
                <a:extLst>
                  <a:ext uri="{FF2B5EF4-FFF2-40B4-BE49-F238E27FC236}">
                    <a16:creationId xmlns:a16="http://schemas.microsoft.com/office/drawing/2014/main" id="{BDF0B934-D99A-52CE-5C1F-AE5C933B8A32}"/>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6" name="AutoShape 29">
                <a:extLst>
                  <a:ext uri="{FF2B5EF4-FFF2-40B4-BE49-F238E27FC236}">
                    <a16:creationId xmlns:a16="http://schemas.microsoft.com/office/drawing/2014/main" id="{00821963-15B5-930D-849E-E6BD727B0B6B}"/>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7" name="Oval 30">
                <a:extLst>
                  <a:ext uri="{FF2B5EF4-FFF2-40B4-BE49-F238E27FC236}">
                    <a16:creationId xmlns:a16="http://schemas.microsoft.com/office/drawing/2014/main" id="{8AE4ECF4-0001-DC83-E0AC-D9A0469E3105}"/>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8" name="Oval 31">
                <a:extLst>
                  <a:ext uri="{FF2B5EF4-FFF2-40B4-BE49-F238E27FC236}">
                    <a16:creationId xmlns:a16="http://schemas.microsoft.com/office/drawing/2014/main" id="{05480936-D675-5DD7-B451-C448F63DA29B}"/>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9" name="AutoShape 32">
                <a:extLst>
                  <a:ext uri="{FF2B5EF4-FFF2-40B4-BE49-F238E27FC236}">
                    <a16:creationId xmlns:a16="http://schemas.microsoft.com/office/drawing/2014/main" id="{9A69249C-8380-73AE-3B3C-0D999FF68DDC}"/>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30" name="Rectangle 33">
                <a:extLst>
                  <a:ext uri="{FF2B5EF4-FFF2-40B4-BE49-F238E27FC236}">
                    <a16:creationId xmlns:a16="http://schemas.microsoft.com/office/drawing/2014/main" id="{22D3EA47-D4E7-1585-0F98-7DF6482E2D2E}"/>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31" name="AutoShape 34">
                <a:extLst>
                  <a:ext uri="{FF2B5EF4-FFF2-40B4-BE49-F238E27FC236}">
                    <a16:creationId xmlns:a16="http://schemas.microsoft.com/office/drawing/2014/main" id="{159100E2-ACC4-6C26-B2B0-1A1FB2230C6B}"/>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117" name="Group 26">
              <a:extLst>
                <a:ext uri="{FF2B5EF4-FFF2-40B4-BE49-F238E27FC236}">
                  <a16:creationId xmlns:a16="http://schemas.microsoft.com/office/drawing/2014/main" id="{69D30BED-E3D8-5C67-A972-4E8C2403268F}"/>
                </a:ext>
              </a:extLst>
            </p:cNvPr>
            <p:cNvGrpSpPr>
              <a:grpSpLocks/>
            </p:cNvGrpSpPr>
            <p:nvPr/>
          </p:nvGrpSpPr>
          <p:grpSpPr bwMode="auto">
            <a:xfrm>
              <a:off x="202" y="575"/>
              <a:ext cx="1035" cy="1316"/>
              <a:chOff x="1632" y="872"/>
              <a:chExt cx="1776" cy="2268"/>
            </a:xfrm>
          </p:grpSpPr>
          <p:sp>
            <p:nvSpPr>
              <p:cNvPr id="2118" name="AutoShape 22">
                <a:extLst>
                  <a:ext uri="{FF2B5EF4-FFF2-40B4-BE49-F238E27FC236}">
                    <a16:creationId xmlns:a16="http://schemas.microsoft.com/office/drawing/2014/main" id="{FA47959C-7C84-6C77-B0D3-2877D5D5D365}"/>
                  </a:ext>
                </a:extLst>
              </p:cNvPr>
              <p:cNvSpPr>
                <a:spLocks noChangeArrowheads="1"/>
              </p:cNvSpPr>
              <p:nvPr/>
            </p:nvSpPr>
            <p:spPr bwMode="auto">
              <a:xfrm rot="19647686" flipH="1">
                <a:off x="1632"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19" name="AutoShape 19">
                <a:extLst>
                  <a:ext uri="{FF2B5EF4-FFF2-40B4-BE49-F238E27FC236}">
                    <a16:creationId xmlns:a16="http://schemas.microsoft.com/office/drawing/2014/main" id="{E554C410-7303-DFF8-C61F-26021BD33676}"/>
                  </a:ext>
                </a:extLst>
              </p:cNvPr>
              <p:cNvSpPr>
                <a:spLocks noChangeArrowheads="1"/>
              </p:cNvSpPr>
              <p:nvPr/>
            </p:nvSpPr>
            <p:spPr bwMode="auto">
              <a:xfrm rot="5400000">
                <a:off x="2317"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0" name="Oval 3">
                <a:extLst>
                  <a:ext uri="{FF2B5EF4-FFF2-40B4-BE49-F238E27FC236}">
                    <a16:creationId xmlns:a16="http://schemas.microsoft.com/office/drawing/2014/main" id="{94B93251-A195-B537-D9BF-DE11A55B6624}"/>
                  </a:ext>
                </a:extLst>
              </p:cNvPr>
              <p:cNvSpPr>
                <a:spLocks noChangeArrowheads="1"/>
              </p:cNvSpPr>
              <p:nvPr/>
            </p:nvSpPr>
            <p:spPr bwMode="auto">
              <a:xfrm>
                <a:off x="2196" y="872"/>
                <a:ext cx="648" cy="648"/>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1" name="Oval 17">
                <a:extLst>
                  <a:ext uri="{FF2B5EF4-FFF2-40B4-BE49-F238E27FC236}">
                    <a16:creationId xmlns:a16="http://schemas.microsoft.com/office/drawing/2014/main" id="{502A29E8-E77B-76D6-BF5F-6B5A5C4D11BA}"/>
                  </a:ext>
                </a:extLst>
              </p:cNvPr>
              <p:cNvSpPr>
                <a:spLocks noChangeArrowheads="1"/>
              </p:cNvSpPr>
              <p:nvPr/>
            </p:nvSpPr>
            <p:spPr bwMode="auto">
              <a:xfrm>
                <a:off x="2184" y="1534"/>
                <a:ext cx="672" cy="672"/>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2" name="AutoShape 12">
                <a:extLst>
                  <a:ext uri="{FF2B5EF4-FFF2-40B4-BE49-F238E27FC236}">
                    <a16:creationId xmlns:a16="http://schemas.microsoft.com/office/drawing/2014/main" id="{2F2DA244-196C-58AA-3D54-87CABBB6A2FD}"/>
                  </a:ext>
                </a:extLst>
              </p:cNvPr>
              <p:cNvSpPr>
                <a:spLocks noChangeArrowheads="1"/>
              </p:cNvSpPr>
              <p:nvPr/>
            </p:nvSpPr>
            <p:spPr bwMode="auto">
              <a:xfrm rot="5400000">
                <a:off x="1915" y="2596"/>
                <a:ext cx="816" cy="272"/>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3" name="Rectangle 18">
                <a:extLst>
                  <a:ext uri="{FF2B5EF4-FFF2-40B4-BE49-F238E27FC236}">
                    <a16:creationId xmlns:a16="http://schemas.microsoft.com/office/drawing/2014/main" id="{7B09D649-D696-D886-29FE-A521A7C69C26}"/>
                  </a:ext>
                </a:extLst>
              </p:cNvPr>
              <p:cNvSpPr>
                <a:spLocks noChangeArrowheads="1"/>
              </p:cNvSpPr>
              <p:nvPr/>
            </p:nvSpPr>
            <p:spPr bwMode="auto">
              <a:xfrm>
                <a:off x="2191" y="1800"/>
                <a:ext cx="666" cy="648"/>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24" name="AutoShape 20">
                <a:extLst>
                  <a:ext uri="{FF2B5EF4-FFF2-40B4-BE49-F238E27FC236}">
                    <a16:creationId xmlns:a16="http://schemas.microsoft.com/office/drawing/2014/main" id="{C74245AD-E913-2598-732C-8AD83BCDE943}"/>
                  </a:ext>
                </a:extLst>
              </p:cNvPr>
              <p:cNvSpPr>
                <a:spLocks noChangeArrowheads="1"/>
              </p:cNvSpPr>
              <p:nvPr/>
            </p:nvSpPr>
            <p:spPr bwMode="auto">
              <a:xfrm rot="1952314">
                <a:off x="2496" y="1756"/>
                <a:ext cx="912" cy="224"/>
              </a:xfrm>
              <a:prstGeom prst="flowChartTerminator">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grpSp>
        <p:nvGrpSpPr>
          <p:cNvPr id="2097" name="Group 287">
            <a:extLst>
              <a:ext uri="{FF2B5EF4-FFF2-40B4-BE49-F238E27FC236}">
                <a16:creationId xmlns:a16="http://schemas.microsoft.com/office/drawing/2014/main" id="{8E164282-1DC5-BD44-A883-5393EB674985}"/>
              </a:ext>
            </a:extLst>
          </p:cNvPr>
          <p:cNvGrpSpPr>
            <a:grpSpLocks/>
          </p:cNvGrpSpPr>
          <p:nvPr/>
        </p:nvGrpSpPr>
        <p:grpSpPr bwMode="auto">
          <a:xfrm>
            <a:off x="6529388" y="8748713"/>
            <a:ext cx="328612" cy="319087"/>
            <a:chOff x="201" y="2380"/>
            <a:chExt cx="1055" cy="1344"/>
          </a:xfrm>
        </p:grpSpPr>
        <p:grpSp>
          <p:nvGrpSpPr>
            <p:cNvPr id="2100" name="Group 114">
              <a:extLst>
                <a:ext uri="{FF2B5EF4-FFF2-40B4-BE49-F238E27FC236}">
                  <a16:creationId xmlns:a16="http://schemas.microsoft.com/office/drawing/2014/main" id="{3DF875A0-24FA-DE32-0513-16111809B6DB}"/>
                </a:ext>
              </a:extLst>
            </p:cNvPr>
            <p:cNvGrpSpPr>
              <a:grpSpLocks/>
            </p:cNvGrpSpPr>
            <p:nvPr/>
          </p:nvGrpSpPr>
          <p:grpSpPr bwMode="auto">
            <a:xfrm>
              <a:off x="223" y="2404"/>
              <a:ext cx="1035" cy="1316"/>
              <a:chOff x="1632" y="872"/>
              <a:chExt cx="1776" cy="2268"/>
            </a:xfrm>
          </p:grpSpPr>
          <p:sp>
            <p:nvSpPr>
              <p:cNvPr id="2109" name="AutoShape 115">
                <a:extLst>
                  <a:ext uri="{FF2B5EF4-FFF2-40B4-BE49-F238E27FC236}">
                    <a16:creationId xmlns:a16="http://schemas.microsoft.com/office/drawing/2014/main" id="{9817F3B8-F664-0C96-3F24-AA41526BC39D}"/>
                  </a:ext>
                </a:extLst>
              </p:cNvPr>
              <p:cNvSpPr>
                <a:spLocks noChangeArrowheads="1"/>
              </p:cNvSpPr>
              <p:nvPr/>
            </p:nvSpPr>
            <p:spPr bwMode="auto">
              <a:xfrm rot="19647686" flipH="1">
                <a:off x="1632"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10" name="AutoShape 116">
                <a:extLst>
                  <a:ext uri="{FF2B5EF4-FFF2-40B4-BE49-F238E27FC236}">
                    <a16:creationId xmlns:a16="http://schemas.microsoft.com/office/drawing/2014/main" id="{BFD6851F-4ABB-DBA3-3F50-ACBBAB12E531}"/>
                  </a:ext>
                </a:extLst>
              </p:cNvPr>
              <p:cNvSpPr>
                <a:spLocks noChangeArrowheads="1"/>
              </p:cNvSpPr>
              <p:nvPr/>
            </p:nvSpPr>
            <p:spPr bwMode="auto">
              <a:xfrm rot="5400000">
                <a:off x="2317"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11" name="Oval 117">
                <a:extLst>
                  <a:ext uri="{FF2B5EF4-FFF2-40B4-BE49-F238E27FC236}">
                    <a16:creationId xmlns:a16="http://schemas.microsoft.com/office/drawing/2014/main" id="{3874671F-5A71-7B97-564C-FF49EE291DB0}"/>
                  </a:ext>
                </a:extLst>
              </p:cNvPr>
              <p:cNvSpPr>
                <a:spLocks noChangeArrowheads="1"/>
              </p:cNvSpPr>
              <p:nvPr/>
            </p:nvSpPr>
            <p:spPr bwMode="auto">
              <a:xfrm>
                <a:off x="2196" y="872"/>
                <a:ext cx="648" cy="648"/>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12" name="Oval 118">
                <a:extLst>
                  <a:ext uri="{FF2B5EF4-FFF2-40B4-BE49-F238E27FC236}">
                    <a16:creationId xmlns:a16="http://schemas.microsoft.com/office/drawing/2014/main" id="{5A7ADD35-B35B-ABB2-4646-4024658ACB95}"/>
                  </a:ext>
                </a:extLst>
              </p:cNvPr>
              <p:cNvSpPr>
                <a:spLocks noChangeArrowheads="1"/>
              </p:cNvSpPr>
              <p:nvPr/>
            </p:nvSpPr>
            <p:spPr bwMode="auto">
              <a:xfrm>
                <a:off x="2184" y="1534"/>
                <a:ext cx="672" cy="67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13" name="AutoShape 119">
                <a:extLst>
                  <a:ext uri="{FF2B5EF4-FFF2-40B4-BE49-F238E27FC236}">
                    <a16:creationId xmlns:a16="http://schemas.microsoft.com/office/drawing/2014/main" id="{9B697874-78D4-922E-D619-363A1B802D86}"/>
                  </a:ext>
                </a:extLst>
              </p:cNvPr>
              <p:cNvSpPr>
                <a:spLocks noChangeArrowheads="1"/>
              </p:cNvSpPr>
              <p:nvPr/>
            </p:nvSpPr>
            <p:spPr bwMode="auto">
              <a:xfrm rot="5400000">
                <a:off x="1915" y="2596"/>
                <a:ext cx="816" cy="272"/>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14" name="Rectangle 120">
                <a:extLst>
                  <a:ext uri="{FF2B5EF4-FFF2-40B4-BE49-F238E27FC236}">
                    <a16:creationId xmlns:a16="http://schemas.microsoft.com/office/drawing/2014/main" id="{A1517BEB-4B38-222B-2339-DA96D49EAB75}"/>
                  </a:ext>
                </a:extLst>
              </p:cNvPr>
              <p:cNvSpPr>
                <a:spLocks noChangeArrowheads="1"/>
              </p:cNvSpPr>
              <p:nvPr/>
            </p:nvSpPr>
            <p:spPr bwMode="auto">
              <a:xfrm>
                <a:off x="2191" y="1800"/>
                <a:ext cx="666" cy="648"/>
              </a:xfrm>
              <a:prstGeom prst="rect">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15" name="AutoShape 121">
                <a:extLst>
                  <a:ext uri="{FF2B5EF4-FFF2-40B4-BE49-F238E27FC236}">
                    <a16:creationId xmlns:a16="http://schemas.microsoft.com/office/drawing/2014/main" id="{E4FDE441-A07C-597B-4889-EEEB107F6026}"/>
                  </a:ext>
                </a:extLst>
              </p:cNvPr>
              <p:cNvSpPr>
                <a:spLocks noChangeArrowheads="1"/>
              </p:cNvSpPr>
              <p:nvPr/>
            </p:nvSpPr>
            <p:spPr bwMode="auto">
              <a:xfrm rot="1952314">
                <a:off x="2496" y="1756"/>
                <a:ext cx="912" cy="224"/>
              </a:xfrm>
              <a:prstGeom prst="flowChartTerminator">
                <a:avLst/>
              </a:pr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nvGrpSpPr>
            <p:cNvPr id="2101" name="Group 122">
              <a:extLst>
                <a:ext uri="{FF2B5EF4-FFF2-40B4-BE49-F238E27FC236}">
                  <a16:creationId xmlns:a16="http://schemas.microsoft.com/office/drawing/2014/main" id="{A2F6E9E8-6487-79DE-316C-61A9C818B61C}"/>
                </a:ext>
              </a:extLst>
            </p:cNvPr>
            <p:cNvGrpSpPr>
              <a:grpSpLocks/>
            </p:cNvGrpSpPr>
            <p:nvPr/>
          </p:nvGrpSpPr>
          <p:grpSpPr bwMode="auto">
            <a:xfrm>
              <a:off x="202" y="2379"/>
              <a:ext cx="1035" cy="1316"/>
              <a:chOff x="1632" y="872"/>
              <a:chExt cx="1776" cy="2268"/>
            </a:xfrm>
          </p:grpSpPr>
          <p:sp>
            <p:nvSpPr>
              <p:cNvPr id="2102" name="AutoShape 123">
                <a:extLst>
                  <a:ext uri="{FF2B5EF4-FFF2-40B4-BE49-F238E27FC236}">
                    <a16:creationId xmlns:a16="http://schemas.microsoft.com/office/drawing/2014/main" id="{3A1555CF-6AED-363F-E590-61F9A09335A5}"/>
                  </a:ext>
                </a:extLst>
              </p:cNvPr>
              <p:cNvSpPr>
                <a:spLocks noChangeArrowheads="1"/>
              </p:cNvSpPr>
              <p:nvPr/>
            </p:nvSpPr>
            <p:spPr bwMode="auto">
              <a:xfrm rot="19647686" flipH="1">
                <a:off x="1632"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03" name="AutoShape 124">
                <a:extLst>
                  <a:ext uri="{FF2B5EF4-FFF2-40B4-BE49-F238E27FC236}">
                    <a16:creationId xmlns:a16="http://schemas.microsoft.com/office/drawing/2014/main" id="{23628F2B-77BD-7EE5-E9E2-090C49561FBD}"/>
                  </a:ext>
                </a:extLst>
              </p:cNvPr>
              <p:cNvSpPr>
                <a:spLocks noChangeArrowheads="1"/>
              </p:cNvSpPr>
              <p:nvPr/>
            </p:nvSpPr>
            <p:spPr bwMode="auto">
              <a:xfrm rot="5400000">
                <a:off x="2317"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04" name="Oval 125">
                <a:extLst>
                  <a:ext uri="{FF2B5EF4-FFF2-40B4-BE49-F238E27FC236}">
                    <a16:creationId xmlns:a16="http://schemas.microsoft.com/office/drawing/2014/main" id="{C3B3612F-0ABF-430F-22D2-8C2ABF644938}"/>
                  </a:ext>
                </a:extLst>
              </p:cNvPr>
              <p:cNvSpPr>
                <a:spLocks noChangeArrowheads="1"/>
              </p:cNvSpPr>
              <p:nvPr/>
            </p:nvSpPr>
            <p:spPr bwMode="auto">
              <a:xfrm>
                <a:off x="2196" y="872"/>
                <a:ext cx="648" cy="648"/>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05" name="Oval 126">
                <a:extLst>
                  <a:ext uri="{FF2B5EF4-FFF2-40B4-BE49-F238E27FC236}">
                    <a16:creationId xmlns:a16="http://schemas.microsoft.com/office/drawing/2014/main" id="{A80FF787-21E9-F052-F3E9-09DF657C442D}"/>
                  </a:ext>
                </a:extLst>
              </p:cNvPr>
              <p:cNvSpPr>
                <a:spLocks noChangeArrowheads="1"/>
              </p:cNvSpPr>
              <p:nvPr/>
            </p:nvSpPr>
            <p:spPr bwMode="auto">
              <a:xfrm>
                <a:off x="2184" y="1534"/>
                <a:ext cx="672" cy="672"/>
              </a:xfrm>
              <a:prstGeom prst="ellipse">
                <a:avLst/>
              </a:pr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06" name="AutoShape 127">
                <a:extLst>
                  <a:ext uri="{FF2B5EF4-FFF2-40B4-BE49-F238E27FC236}">
                    <a16:creationId xmlns:a16="http://schemas.microsoft.com/office/drawing/2014/main" id="{7E762C14-F4C5-777D-2534-59A3014F411F}"/>
                  </a:ext>
                </a:extLst>
              </p:cNvPr>
              <p:cNvSpPr>
                <a:spLocks noChangeArrowheads="1"/>
              </p:cNvSpPr>
              <p:nvPr/>
            </p:nvSpPr>
            <p:spPr bwMode="auto">
              <a:xfrm rot="5400000">
                <a:off x="1915" y="2596"/>
                <a:ext cx="816" cy="272"/>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07" name="Rectangle 128">
                <a:extLst>
                  <a:ext uri="{FF2B5EF4-FFF2-40B4-BE49-F238E27FC236}">
                    <a16:creationId xmlns:a16="http://schemas.microsoft.com/office/drawing/2014/main" id="{FA63AD68-594D-24FF-A927-8FCACD0790F2}"/>
                  </a:ext>
                </a:extLst>
              </p:cNvPr>
              <p:cNvSpPr>
                <a:spLocks noChangeArrowheads="1"/>
              </p:cNvSpPr>
              <p:nvPr/>
            </p:nvSpPr>
            <p:spPr bwMode="auto">
              <a:xfrm>
                <a:off x="2191" y="1800"/>
                <a:ext cx="666" cy="648"/>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2108" name="AutoShape 129">
                <a:extLst>
                  <a:ext uri="{FF2B5EF4-FFF2-40B4-BE49-F238E27FC236}">
                    <a16:creationId xmlns:a16="http://schemas.microsoft.com/office/drawing/2014/main" id="{61FDA759-3B87-9A69-50AA-7D3BBCC43D9F}"/>
                  </a:ext>
                </a:extLst>
              </p:cNvPr>
              <p:cNvSpPr>
                <a:spLocks noChangeArrowheads="1"/>
              </p:cNvSpPr>
              <p:nvPr/>
            </p:nvSpPr>
            <p:spPr bwMode="auto">
              <a:xfrm rot="1952314">
                <a:off x="2496" y="1756"/>
                <a:ext cx="912" cy="224"/>
              </a:xfrm>
              <a:prstGeom prst="flowChartTerminator">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37931725" indent="-374745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grpSp>
      </p:grpSp>
      <p:sp>
        <p:nvSpPr>
          <p:cNvPr id="2098" name="テキスト ボックス 3">
            <a:extLst>
              <a:ext uri="{FF2B5EF4-FFF2-40B4-BE49-F238E27FC236}">
                <a16:creationId xmlns:a16="http://schemas.microsoft.com/office/drawing/2014/main" id="{2FE57211-F0EE-5E30-C25D-2820515ADCF5}"/>
              </a:ext>
            </a:extLst>
          </p:cNvPr>
          <p:cNvSpPr txBox="1">
            <a:spLocks noChangeArrowheads="1"/>
          </p:cNvSpPr>
          <p:nvPr/>
        </p:nvSpPr>
        <p:spPr bwMode="auto">
          <a:xfrm>
            <a:off x="260350" y="7380288"/>
            <a:ext cx="648176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r>
              <a:rPr lang="ja-JP" altLang="ja-JP" sz="1400">
                <a:solidFill>
                  <a:srgbClr val="002060"/>
                </a:solidFill>
                <a:latin typeface="HGPｺﾞｼｯｸE" panose="020B0900000000000000" pitchFamily="50" charset="-128"/>
                <a:ea typeface="HGPｺﾞｼｯｸE" panose="020B0900000000000000" pitchFamily="50" charset="-128"/>
              </a:rPr>
              <a:t>長崎大学小児科</a:t>
            </a:r>
            <a:r>
              <a:rPr lang="en-US" altLang="ja-JP" sz="1400">
                <a:solidFill>
                  <a:srgbClr val="002060"/>
                </a:solidFill>
                <a:latin typeface="HGPｺﾞｼｯｸE" panose="020B0900000000000000" pitchFamily="50" charset="-128"/>
                <a:ea typeface="HGPｺﾞｼｯｸE" panose="020B0900000000000000" pitchFamily="50" charset="-128"/>
              </a:rPr>
              <a:t>	</a:t>
            </a:r>
            <a:r>
              <a:rPr lang="ja-JP" altLang="ja-JP" sz="1400">
                <a:solidFill>
                  <a:srgbClr val="002060"/>
                </a:solidFill>
                <a:latin typeface="HGPｺﾞｼｯｸE" panose="020B0900000000000000" pitchFamily="50" charset="-128"/>
                <a:ea typeface="HGPｺﾞｼｯｸE" panose="020B0900000000000000" pitchFamily="50" charset="-128"/>
              </a:rPr>
              <a:t>森内浩幸（本フォーラム会長）</a:t>
            </a:r>
            <a:r>
              <a:rPr lang="ja-JP" altLang="en-US" sz="1400">
                <a:solidFill>
                  <a:srgbClr val="002060"/>
                </a:solidFill>
                <a:latin typeface="HGPｺﾞｼｯｸE" panose="020B0900000000000000" pitchFamily="50" charset="-128"/>
                <a:ea typeface="HGPｺﾞｼｯｸE" panose="020B0900000000000000" pitchFamily="50" charset="-128"/>
              </a:rPr>
              <a:t>、</a:t>
            </a:r>
            <a:r>
              <a:rPr lang="ja-JP" altLang="ja-JP" sz="1400">
                <a:solidFill>
                  <a:srgbClr val="002060"/>
                </a:solidFill>
                <a:latin typeface="HGPｺﾞｼｯｸE" panose="020B0900000000000000" pitchFamily="50" charset="-128"/>
                <a:ea typeface="HGPｺﾞｼｯｸE" panose="020B0900000000000000" pitchFamily="50" charset="-128"/>
              </a:rPr>
              <a:t>伊達木澄人、中嶋有美子</a:t>
            </a:r>
          </a:p>
          <a:p>
            <a:pPr>
              <a:spcBef>
                <a:spcPct val="0"/>
              </a:spcBef>
              <a:buFontTx/>
              <a:buNone/>
            </a:pPr>
            <a:r>
              <a:rPr lang="ja-JP" altLang="ja-JP" sz="1400">
                <a:solidFill>
                  <a:srgbClr val="002060"/>
                </a:solidFill>
                <a:latin typeface="HGPｺﾞｼｯｸE" panose="020B0900000000000000" pitchFamily="50" charset="-128"/>
                <a:ea typeface="HGPｺﾞｼｯｸE" panose="020B0900000000000000" pitchFamily="50" charset="-128"/>
              </a:rPr>
              <a:t>バンビの会</a:t>
            </a:r>
            <a:r>
              <a:rPr lang="en-US" altLang="ja-JP" sz="1400">
                <a:solidFill>
                  <a:srgbClr val="002060"/>
                </a:solidFill>
                <a:latin typeface="HGPｺﾞｼｯｸE" panose="020B0900000000000000" pitchFamily="50" charset="-128"/>
                <a:ea typeface="HGPｺﾞｼｯｸE" panose="020B0900000000000000" pitchFamily="50" charset="-128"/>
              </a:rPr>
              <a:t>		</a:t>
            </a:r>
            <a:r>
              <a:rPr lang="ja-JP" altLang="ja-JP" sz="1400">
                <a:solidFill>
                  <a:srgbClr val="002060"/>
                </a:solidFill>
                <a:latin typeface="HGPｺﾞｼｯｸE" panose="020B0900000000000000" pitchFamily="50" charset="-128"/>
                <a:ea typeface="HGPｺﾞｼｯｸE" panose="020B0900000000000000" pitchFamily="50" charset="-128"/>
              </a:rPr>
              <a:t>近藤達郎、川口靖子</a:t>
            </a:r>
          </a:p>
          <a:p>
            <a:pPr>
              <a:spcBef>
                <a:spcPct val="0"/>
              </a:spcBef>
              <a:buFontTx/>
              <a:buNone/>
            </a:pPr>
            <a:endParaRPr lang="ja-JP" altLang="en-US" sz="1400">
              <a:solidFill>
                <a:srgbClr val="002060"/>
              </a:solidFill>
              <a:latin typeface="HGPｺﾞｼｯｸE" panose="020B0900000000000000" pitchFamily="50" charset="-128"/>
              <a:ea typeface="HGPｺﾞｼｯｸE" panose="020B0900000000000000" pitchFamily="50" charset="-128"/>
            </a:endParaRPr>
          </a:p>
        </p:txBody>
      </p:sp>
      <p:sp>
        <p:nvSpPr>
          <p:cNvPr id="2099" name="テキスト ボックス 2">
            <a:extLst>
              <a:ext uri="{FF2B5EF4-FFF2-40B4-BE49-F238E27FC236}">
                <a16:creationId xmlns:a16="http://schemas.microsoft.com/office/drawing/2014/main" id="{3B07B795-5F3D-82D9-B81C-A1C45D6CB47F}"/>
              </a:ext>
            </a:extLst>
          </p:cNvPr>
          <p:cNvSpPr txBox="1">
            <a:spLocks noChangeArrowheads="1"/>
          </p:cNvSpPr>
          <p:nvPr/>
        </p:nvSpPr>
        <p:spPr bwMode="auto">
          <a:xfrm>
            <a:off x="173038" y="6588125"/>
            <a:ext cx="6750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r>
              <a:rPr lang="ja-JP" altLang="en-US" sz="1600">
                <a:solidFill>
                  <a:srgbClr val="0070C0"/>
                </a:solidFill>
                <a:latin typeface="HGｺﾞｼｯｸE" panose="020B0909000000000000" pitchFamily="49" charset="-128"/>
                <a:ea typeface="HGｺﾞｼｯｸE" panose="020B0909000000000000" pitchFamily="49" charset="-128"/>
              </a:rPr>
              <a:t>平成</a:t>
            </a:r>
            <a:r>
              <a:rPr lang="en-US" altLang="ja-JP" sz="1600">
                <a:solidFill>
                  <a:srgbClr val="0070C0"/>
                </a:solidFill>
                <a:latin typeface="HGｺﾞｼｯｸE" panose="020B0909000000000000" pitchFamily="49" charset="-128"/>
                <a:ea typeface="HGｺﾞｼｯｸE" panose="020B0909000000000000" pitchFamily="49" charset="-128"/>
              </a:rPr>
              <a:t>18</a:t>
            </a:r>
            <a:r>
              <a:rPr lang="ja-JP" altLang="en-US" sz="1600">
                <a:solidFill>
                  <a:srgbClr val="0070C0"/>
                </a:solidFill>
                <a:latin typeface="HGｺﾞｼｯｸE" panose="020B0909000000000000" pitchFamily="49" charset="-128"/>
                <a:ea typeface="HGｺﾞｼｯｸE" panose="020B0909000000000000" pitchFamily="49" charset="-128"/>
              </a:rPr>
              <a:t>年から開始した本フォーラムは今回を持って、終了となります。</a:t>
            </a:r>
            <a:endParaRPr lang="en-US" altLang="ja-JP" sz="1600">
              <a:solidFill>
                <a:srgbClr val="0070C0"/>
              </a:solidFill>
              <a:latin typeface="HGｺﾞｼｯｸE" panose="020B0909000000000000" pitchFamily="49" charset="-128"/>
              <a:ea typeface="HGｺﾞｼｯｸE" panose="020B0909000000000000" pitchFamily="49" charset="-128"/>
            </a:endParaRPr>
          </a:p>
          <a:p>
            <a:pPr>
              <a:spcBef>
                <a:spcPct val="0"/>
              </a:spcBef>
              <a:buFontTx/>
              <a:buNone/>
            </a:pPr>
            <a:r>
              <a:rPr lang="ja-JP" altLang="en-US" sz="1600">
                <a:solidFill>
                  <a:srgbClr val="0070C0"/>
                </a:solidFill>
                <a:latin typeface="HGｺﾞｼｯｸE" panose="020B0909000000000000" pitchFamily="49" charset="-128"/>
                <a:ea typeface="HGｺﾞｼｯｸE" panose="020B0909000000000000" pitchFamily="49" charset="-128"/>
              </a:rPr>
              <a:t>長い間、多くの方にご出席いただき、深謝いたします。</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ＭＳ Ｐゴシック"/>
      </a:majorFont>
      <a:minorFont>
        <a:latin typeface="Times New Roman"/>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Times New Roman"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Times New Roman" charset="0"/>
            <a:ea typeface="ＭＳ Ｐゴシック" charset="-128"/>
            <a:cs typeface="ＭＳ Ｐゴシック"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402</TotalTime>
  <Words>348</Words>
  <Application>Microsoft Office PowerPoint</Application>
  <PresentationFormat>画面に合わせる (4:3)</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Times New Roman</vt:lpstr>
      <vt:lpstr>ＭＳ Ｐゴシック</vt:lpstr>
      <vt:lpstr>Arial</vt:lpstr>
      <vt:lpstr>Calibri</vt:lpstr>
      <vt:lpstr>HGPｺﾞｼｯｸE</vt:lpstr>
      <vt:lpstr>HGｺﾞｼｯｸE</vt:lpstr>
      <vt:lpstr>HGSｺﾞｼｯｸE</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Print out Factory</dc:creator>
  <cp:lastModifiedBy>眞理子 冨永</cp:lastModifiedBy>
  <cp:revision>50</cp:revision>
  <cp:lastPrinted>2024-08-14T21:43:13Z</cp:lastPrinted>
  <dcterms:created xsi:type="dcterms:W3CDTF">2012-09-24T12:29:52Z</dcterms:created>
  <dcterms:modified xsi:type="dcterms:W3CDTF">2024-10-16T10:54:19Z</dcterms:modified>
</cp:coreProperties>
</file>