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眞理子 冨永" userId="3ff49d2cb0dd6c21" providerId="LiveId" clId="{D49A4507-3B1C-40BA-86DA-515F7D3B5D7A}"/>
    <pc:docChg chg="modSld">
      <pc:chgData name="眞理子 冨永" userId="3ff49d2cb0dd6c21" providerId="LiveId" clId="{D49A4507-3B1C-40BA-86DA-515F7D3B5D7A}" dt="2025-01-15T05:36:19.550" v="0" actId="1076"/>
      <pc:docMkLst>
        <pc:docMk/>
      </pc:docMkLst>
      <pc:sldChg chg="modSp mod">
        <pc:chgData name="眞理子 冨永" userId="3ff49d2cb0dd6c21" providerId="LiveId" clId="{D49A4507-3B1C-40BA-86DA-515F7D3B5D7A}" dt="2025-01-15T05:36:19.550" v="0" actId="1076"/>
        <pc:sldMkLst>
          <pc:docMk/>
          <pc:sldMk cId="170943232" sldId="256"/>
        </pc:sldMkLst>
        <pc:picChg chg="mod">
          <ac:chgData name="眞理子 冨永" userId="3ff49d2cb0dd6c21" providerId="LiveId" clId="{D49A4507-3B1C-40BA-86DA-515F7D3B5D7A}" dt="2025-01-15T05:36:19.550" v="0" actId="1076"/>
          <ac:picMkLst>
            <pc:docMk/>
            <pc:sldMk cId="170943232" sldId="256"/>
            <ac:picMk id="5" creationId="{8E072369-A870-147E-4573-07B66536001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5E0C12-3C7D-06B6-A491-5BB694616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5F1177-9647-5808-93B4-A2F77B5394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463CF8-3F47-F265-8FE9-1A814CEE9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3954-F6EE-46D1-A8BD-DEBBDE0F0DD4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B53847-B413-AF11-F476-E4C862274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50DFE0-0386-030C-7502-2A55F975C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90DA-F900-44BE-A803-0786937C7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13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FA7027-7F83-76A7-15FB-C9E8CC5C9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FA0E35-2AEE-FD5F-B1E1-334664689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1DF6C6-217A-B32C-EE0A-815CFD8FE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3954-F6EE-46D1-A8BD-DEBBDE0F0DD4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5A0F68-1D64-A8AC-DD40-2394F6423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286C7A-C0AD-F2C2-1FBE-49C695227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90DA-F900-44BE-A803-0786937C7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88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DECA06E-5ADF-4058-12D9-F307F50C8D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9EB96B-00D6-68E5-9AB0-A81EE016D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3ECADE-1ADB-5F2F-F14F-3D68AE473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3954-F6EE-46D1-A8BD-DEBBDE0F0DD4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562FE8-CE98-DEF8-5171-19F4FA7BD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7C8232-948B-A17E-51F6-E20CC208D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90DA-F900-44BE-A803-0786937C7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482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4A7966-8AF1-B289-B066-0102441BC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B520F6-0CB1-EFDB-D385-FF86C8882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477B22-F4F9-80CB-423B-24B148B9C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3954-F6EE-46D1-A8BD-DEBBDE0F0DD4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CF2AEF-9392-9B52-4B60-8A508EFCC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3A61CC-252A-B7F7-3F59-456D66AD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90DA-F900-44BE-A803-0786937C7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50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B1523E-1F6F-884A-41B4-4115E81E3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E92877-95CC-7813-05BE-1F3A7050D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22FFE9-8455-C7B3-3750-84811B3A1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3954-F6EE-46D1-A8BD-DEBBDE0F0DD4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A62D3C-F246-EB35-6CE9-C6F654602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F2E06B-76C8-65A1-D3A1-F9B1382AC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90DA-F900-44BE-A803-0786937C7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955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FB0836-109C-A390-05A9-47C1054B0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FBA142-EDA4-C23E-9F8B-0F9822ADEE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CF253F7-BE0A-CDE7-AED6-48C6BE7F1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7D89F5-810D-6A29-5BB9-476997210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3954-F6EE-46D1-A8BD-DEBBDE0F0DD4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96F469-9753-6C83-A882-58758D9C5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0666DB-B532-8A14-5EF0-59CFF4945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90DA-F900-44BE-A803-0786937C7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00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3DF1BF-063A-1670-1117-B0FCB958C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8AB0A4-184E-9729-6922-C60507E1E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565B322-0D84-D246-FDE5-4309CCF0A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BD00F33-1C45-7358-DD23-DC72AC971E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755FEB3-A6AB-F87F-0D78-B446D64057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8F26381-80EE-9E97-6582-F59EA4470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3954-F6EE-46D1-A8BD-DEBBDE0F0DD4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D258ADF-2163-8F74-6CC0-D6CECFCF1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C5B0C15-A56B-A4BA-40F5-7CB7BCB6C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90DA-F900-44BE-A803-0786937C7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19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6AFFD9-90A2-2A3D-8D79-1FD332F21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A8A4058-E1DD-7D66-4E39-EE50E4EC6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3954-F6EE-46D1-A8BD-DEBBDE0F0DD4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B164F07-48D3-CC35-C88A-BD9D85753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405D8B-A90A-AD0A-4B64-692ECB041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90DA-F900-44BE-A803-0786937C7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140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57227C9-E76E-29E5-4B4C-C6CB460B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3954-F6EE-46D1-A8BD-DEBBDE0F0DD4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4F47B9C-1055-ADB8-0E8D-5C0A4A5BC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7476FD-B961-2D8E-4019-376B44767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90DA-F900-44BE-A803-0786937C7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003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80655C-1D55-E244-6C87-3B1B1E63C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6B4DACF-6228-7E23-34E1-567497EFE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B023B36-CF35-78EC-433B-694FDE7E12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38026A-F69B-A2AB-E8F3-A93DC103A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3954-F6EE-46D1-A8BD-DEBBDE0F0DD4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F0D6EB-3D06-2CBD-0E95-3817F24C2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73D813-DD53-D4D5-0874-4318F9A3F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90DA-F900-44BE-A803-0786937C7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56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EB64DE-4457-FD89-0AE6-5DD18F64D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4211801-BE5D-2332-BC38-DCF3A7CDC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6E7817C-E68B-2A4C-4E46-9710EE187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BC931E8-A4EE-CDA7-4FA7-FEFB6D30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3954-F6EE-46D1-A8BD-DEBBDE0F0DD4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4C91BE4-B119-311B-0C84-17949845E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B6B2B02-0FDE-6B62-CB66-7AD6035D4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90DA-F900-44BE-A803-0786937C7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370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1537531-200C-19C5-70F8-BBD8D2742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F3DFB3-506B-B2E4-B5C4-FE8918065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97C24F-42AC-2CFC-39D4-797118858C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B3954-F6EE-46D1-A8BD-DEBBDE0F0DD4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61FCD2-4C3C-6A0A-30C1-B36D5C5E7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BBD93B-8736-B2DE-A89C-B6983E953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890DA-F900-44BE-A803-0786937C7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19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6E395FBF-A09E-C9E6-746C-9ED1A329A8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9348" y="314325"/>
            <a:ext cx="5256128" cy="6115049"/>
          </a:xfrm>
          <a:ln w="190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ja-JP" altLang="en-US" sz="2000" dirty="0"/>
              <a:t>💛</a:t>
            </a:r>
            <a:r>
              <a:rPr kumimoji="1" lang="ja-JP" altLang="en-US" sz="2000" dirty="0"/>
              <a:t>初開催です 💛</a:t>
            </a:r>
            <a:endParaRPr kumimoji="1" lang="en-US" altLang="ja-JP" sz="2000" dirty="0"/>
          </a:p>
          <a:p>
            <a:r>
              <a:rPr kumimoji="1" lang="en-US" altLang="ja-JP" sz="2000" dirty="0"/>
              <a:t> ✨️</a:t>
            </a:r>
            <a:r>
              <a:rPr kumimoji="1" lang="ja-JP" altLang="en-US" sz="2000" dirty="0"/>
              <a:t>菜桜ちゃんオフ会</a:t>
            </a:r>
            <a:r>
              <a:rPr kumimoji="1" lang="en-US" altLang="ja-JP" sz="2000" dirty="0"/>
              <a:t>in</a:t>
            </a:r>
            <a:r>
              <a:rPr kumimoji="1" lang="ja-JP" altLang="en-US" sz="2000" dirty="0"/>
              <a:t>長崎✨</a:t>
            </a:r>
            <a:endParaRPr kumimoji="1" lang="en-US" altLang="ja-JP" sz="2000" dirty="0"/>
          </a:p>
          <a:p>
            <a:pPr algn="l"/>
            <a:r>
              <a:rPr kumimoji="1" lang="ja-JP" altLang="en-US" sz="2000" dirty="0"/>
              <a:t>♛日時 </a:t>
            </a:r>
            <a:r>
              <a:rPr kumimoji="1" lang="en-US" altLang="ja-JP" sz="2000" dirty="0"/>
              <a:t>2025</a:t>
            </a:r>
            <a:r>
              <a:rPr kumimoji="1" lang="ja-JP" altLang="en-US" sz="2000" dirty="0"/>
              <a:t>年</a:t>
            </a:r>
            <a:r>
              <a:rPr kumimoji="1" lang="en-US" altLang="ja-JP" sz="2000" dirty="0"/>
              <a:t>2</a:t>
            </a:r>
            <a:r>
              <a:rPr kumimoji="1" lang="ja-JP" altLang="en-US" sz="2000" dirty="0"/>
              <a:t>月</a:t>
            </a:r>
            <a:r>
              <a:rPr kumimoji="1" lang="en-US" altLang="ja-JP" sz="2000" dirty="0"/>
              <a:t>24</a:t>
            </a:r>
            <a:r>
              <a:rPr kumimoji="1" lang="ja-JP" altLang="en-US" sz="2000" dirty="0"/>
              <a:t>日（祝･月） </a:t>
            </a:r>
            <a:endParaRPr kumimoji="1" lang="en-US" altLang="ja-JP" sz="2000" dirty="0"/>
          </a:p>
          <a:p>
            <a:pPr algn="l"/>
            <a:r>
              <a:rPr kumimoji="1" lang="ja-JP" altLang="en-US" sz="2000" dirty="0"/>
              <a:t>　 </a:t>
            </a:r>
            <a:r>
              <a:rPr kumimoji="1" lang="en-US" altLang="ja-JP" sz="2000" dirty="0"/>
              <a:t>13</a:t>
            </a:r>
            <a:r>
              <a:rPr kumimoji="1" lang="ja-JP" altLang="en-US" sz="2000" dirty="0"/>
              <a:t>時半</a:t>
            </a:r>
            <a:r>
              <a:rPr kumimoji="1" lang="en-US" altLang="ja-JP" sz="2000" dirty="0"/>
              <a:t>〜15</a:t>
            </a:r>
            <a:r>
              <a:rPr kumimoji="1" lang="ja-JP" altLang="en-US" sz="2000" dirty="0"/>
              <a:t>時半 （</a:t>
            </a:r>
            <a:r>
              <a:rPr kumimoji="1" lang="en-US" altLang="ja-JP" sz="2000" dirty="0"/>
              <a:t>13</a:t>
            </a:r>
            <a:r>
              <a:rPr kumimoji="1" lang="ja-JP" altLang="en-US" sz="2000" dirty="0"/>
              <a:t>時</a:t>
            </a:r>
            <a:r>
              <a:rPr kumimoji="1" lang="en-US" altLang="ja-JP" sz="2000" dirty="0"/>
              <a:t>20</a:t>
            </a:r>
            <a:r>
              <a:rPr kumimoji="1" lang="ja-JP" altLang="en-US" sz="2000" dirty="0"/>
              <a:t>分</a:t>
            </a:r>
            <a:r>
              <a:rPr kumimoji="1" lang="en-US" altLang="ja-JP" sz="2000" dirty="0"/>
              <a:t>〜</a:t>
            </a:r>
            <a:r>
              <a:rPr kumimoji="1" lang="ja-JP" altLang="en-US" sz="2000" dirty="0"/>
              <a:t>受付） </a:t>
            </a:r>
            <a:endParaRPr kumimoji="1" lang="en-US" altLang="ja-JP" sz="2000" dirty="0"/>
          </a:p>
          <a:p>
            <a:pPr algn="l"/>
            <a:r>
              <a:rPr kumimoji="1" lang="ja-JP" altLang="en-US" sz="2000" dirty="0"/>
              <a:t>♛場所 諫早市内（</a:t>
            </a:r>
            <a:r>
              <a:rPr kumimoji="1" lang="en-US" altLang="ja-JP" sz="2000" dirty="0"/>
              <a:t>JR</a:t>
            </a:r>
            <a:r>
              <a:rPr kumimoji="1" lang="ja-JP" altLang="en-US" sz="2000" dirty="0"/>
              <a:t>諫早駅周辺）</a:t>
            </a:r>
            <a:endParaRPr kumimoji="1" lang="en-US" altLang="ja-JP" sz="2000" dirty="0"/>
          </a:p>
          <a:p>
            <a:pPr algn="l"/>
            <a:r>
              <a:rPr kumimoji="1" lang="ja-JP" altLang="en-US" sz="2000" dirty="0"/>
              <a:t>☆申し込んでいただいた方に詳細をご案内いたします</a:t>
            </a:r>
            <a:endParaRPr kumimoji="1" lang="en-US" altLang="ja-JP" sz="2000" dirty="0"/>
          </a:p>
          <a:p>
            <a:pPr algn="l"/>
            <a:r>
              <a:rPr kumimoji="1" lang="ja-JP" altLang="en-US" sz="2000" dirty="0"/>
              <a:t>♛参加費 </a:t>
            </a:r>
            <a:r>
              <a:rPr kumimoji="1" lang="en-US" altLang="ja-JP" sz="2000" dirty="0"/>
              <a:t>2,000</a:t>
            </a:r>
            <a:r>
              <a:rPr kumimoji="1" lang="ja-JP" altLang="en-US" sz="2000" dirty="0"/>
              <a:t>円（ひと家族） </a:t>
            </a:r>
            <a:endParaRPr kumimoji="1" lang="en-US" altLang="ja-JP" sz="2000" dirty="0"/>
          </a:p>
          <a:p>
            <a:pPr algn="l"/>
            <a:r>
              <a:rPr kumimoji="1" lang="ja-JP" altLang="en-US" sz="2000" dirty="0"/>
              <a:t>♛今回、人数制限は設けておりませんが、 事前申込みを頂いた方より優先させていただきます。</a:t>
            </a:r>
            <a:endParaRPr kumimoji="1" lang="en-US" altLang="ja-JP" sz="2000" dirty="0"/>
          </a:p>
          <a:p>
            <a:pPr algn="l"/>
            <a:r>
              <a:rPr kumimoji="1" lang="en-US" altLang="ja-JP" sz="2000" dirty="0"/>
              <a:t>※</a:t>
            </a:r>
            <a:r>
              <a:rPr kumimoji="1" lang="ja-JP" altLang="en-US" sz="2000" dirty="0"/>
              <a:t>貸し部屋の人数を超えた場合 </a:t>
            </a:r>
            <a:endParaRPr kumimoji="1" lang="en-US" altLang="ja-JP" sz="2000" dirty="0"/>
          </a:p>
          <a:p>
            <a:pPr algn="l"/>
            <a:r>
              <a:rPr kumimoji="1" lang="ja-JP" altLang="en-US" sz="2000" dirty="0"/>
              <a:t>◎内容 写真撮影会、フリートーク、 グッズ販売等 参加ご希望の方は、 告知アカウントの</a:t>
            </a:r>
            <a:r>
              <a:rPr kumimoji="1" lang="en-US" altLang="ja-JP" sz="2000" dirty="0"/>
              <a:t>DM</a:t>
            </a:r>
            <a:r>
              <a:rPr kumimoji="1" lang="ja-JP" altLang="en-US" sz="2000" dirty="0"/>
              <a:t>よりご連絡ください！ ☆参加費は菜桜ちゃんのモデル活動費になります </a:t>
            </a:r>
            <a:r>
              <a:rPr kumimoji="1" lang="en-US" altLang="ja-JP" sz="2000" dirty="0"/>
              <a:t>@nao_angel_smile</a:t>
            </a:r>
            <a:endParaRPr kumimoji="1" lang="ja-JP" altLang="en-US" sz="20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E072369-A870-147E-4573-07B6653600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4845" y="712238"/>
            <a:ext cx="5387807" cy="5319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43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133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眞理子 冨永</dc:creator>
  <cp:lastModifiedBy>眞理子 冨永</cp:lastModifiedBy>
  <cp:revision>1</cp:revision>
  <dcterms:created xsi:type="dcterms:W3CDTF">2025-01-15T05:34:10Z</dcterms:created>
  <dcterms:modified xsi:type="dcterms:W3CDTF">2025-01-15T05:36:21Z</dcterms:modified>
</cp:coreProperties>
</file>