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184" autoAdjust="0"/>
  </p:normalViewPr>
  <p:slideViewPr>
    <p:cSldViewPr snapToGrid="0">
      <p:cViewPr varScale="1">
        <p:scale>
          <a:sx n="34" d="100"/>
          <a:sy n="34" d="100"/>
        </p:scale>
        <p:origin x="25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EF66-ABEA-4DD9-BC86-1A710F4054EE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9C07-CDA2-4D0D-91D8-F36A5C3AA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866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EF66-ABEA-4DD9-BC86-1A710F4054EE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9C07-CDA2-4D0D-91D8-F36A5C3AA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5541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EF66-ABEA-4DD9-BC86-1A710F4054EE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9C07-CDA2-4D0D-91D8-F36A5C3AA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748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EF66-ABEA-4DD9-BC86-1A710F4054EE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9C07-CDA2-4D0D-91D8-F36A5C3AA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02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EF66-ABEA-4DD9-BC86-1A710F4054EE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9C07-CDA2-4D0D-91D8-F36A5C3AA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1314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EF66-ABEA-4DD9-BC86-1A710F4054EE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9C07-CDA2-4D0D-91D8-F36A5C3AA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459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EF66-ABEA-4DD9-BC86-1A710F4054EE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9C07-CDA2-4D0D-91D8-F36A5C3AA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178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EF66-ABEA-4DD9-BC86-1A710F4054EE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9C07-CDA2-4D0D-91D8-F36A5C3AA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751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EF66-ABEA-4DD9-BC86-1A710F4054EE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9C07-CDA2-4D0D-91D8-F36A5C3AA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483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EF66-ABEA-4DD9-BC86-1A710F4054EE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9C07-CDA2-4D0D-91D8-F36A5C3AA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850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3EF66-ABEA-4DD9-BC86-1A710F4054EE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9C07-CDA2-4D0D-91D8-F36A5C3AA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1751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3EF66-ABEA-4DD9-BC86-1A710F4054EE}" type="datetimeFigureOut">
              <a:rPr kumimoji="1" lang="ja-JP" altLang="en-US" smtClean="0"/>
              <a:t>2026/1/18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F9C07-CDA2-4D0D-91D8-F36A5C3AA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834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6E24AB8D-B166-3730-DA3A-C207B71508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57" y="434226"/>
            <a:ext cx="11003886" cy="15387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035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407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冨永 眞理子</dc:creator>
  <cp:lastModifiedBy>眞理子 冨永</cp:lastModifiedBy>
  <cp:revision>4</cp:revision>
  <cp:lastPrinted>2023-02-15T07:58:17Z</cp:lastPrinted>
  <dcterms:created xsi:type="dcterms:W3CDTF">2022-08-21T04:31:29Z</dcterms:created>
  <dcterms:modified xsi:type="dcterms:W3CDTF">2026-01-18T06:10:36Z</dcterms:modified>
</cp:coreProperties>
</file>