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眞理子 冨永" userId="3ff49d2cb0dd6c21" providerId="LiveId" clId="{F1A67DA7-FBBD-4113-8145-A0CE7A4EE7C5}"/>
    <pc:docChg chg="custSel modSld">
      <pc:chgData name="眞理子 冨永" userId="3ff49d2cb0dd6c21" providerId="LiveId" clId="{F1A67DA7-FBBD-4113-8145-A0CE7A4EE7C5}" dt="2026-05-07T06:40:17.205" v="13" actId="692"/>
      <pc:docMkLst>
        <pc:docMk/>
      </pc:docMkLst>
      <pc:sldChg chg="addSp delSp modSp mod">
        <pc:chgData name="眞理子 冨永" userId="3ff49d2cb0dd6c21" providerId="LiveId" clId="{F1A67DA7-FBBD-4113-8145-A0CE7A4EE7C5}" dt="2026-05-07T06:40:17.205" v="13" actId="692"/>
        <pc:sldMkLst>
          <pc:docMk/>
          <pc:sldMk cId="310594619" sldId="256"/>
        </pc:sldMkLst>
        <pc:picChg chg="add mod">
          <ac:chgData name="眞理子 冨永" userId="3ff49d2cb0dd6c21" providerId="LiveId" clId="{F1A67DA7-FBBD-4113-8145-A0CE7A4EE7C5}" dt="2026-05-07T06:40:17.205" v="13" actId="692"/>
          <ac:picMkLst>
            <pc:docMk/>
            <pc:sldMk cId="310594619" sldId="256"/>
            <ac:picMk id="3" creationId="{D0FF5257-AB7B-73B4-9D5B-933025F40CD8}"/>
          </ac:picMkLst>
        </pc:picChg>
        <pc:picChg chg="del mod">
          <ac:chgData name="眞理子 冨永" userId="3ff49d2cb0dd6c21" providerId="LiveId" clId="{F1A67DA7-FBBD-4113-8145-A0CE7A4EE7C5}" dt="2026-05-07T06:37:01.054" v="5" actId="478"/>
          <ac:picMkLst>
            <pc:docMk/>
            <pc:sldMk cId="310594619" sldId="256"/>
            <ac:picMk id="7" creationId="{68C3A77D-F475-050F-F216-F02E6FEA38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88F48F-A69B-FDDE-04C7-F429B8B22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CC07324-6312-BEE6-24A5-90831E1B0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9E28AA-DF02-CF9A-EA56-5146D0F6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115-F051-4CDD-AE04-FC2ACA7BF2D3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0A49CA-FECE-1852-9D2C-C15E6017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7396FD-6A50-36EA-F234-5F98A19F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EE56-6623-4F8D-81ED-07893F1ABF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56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EA7BA9-6BE5-8D73-78D0-02958C40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EFFBB06-F405-DED8-22C8-6CFAE08FB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036F94-5903-40D0-AD14-5FB5BB22D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115-F051-4CDD-AE04-FC2ACA7BF2D3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15EA9F-0B02-A064-F2D1-4A9A05DD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DAFD45-5534-80CF-ECFC-32836289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EE56-6623-4F8D-81ED-07893F1ABF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01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5FCB3A3-DAD6-9C22-D7BE-B37C9549B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06BC0BE-D898-DC0D-B0D9-332638977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C784DF-9F08-DC53-9B85-1FA26B34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115-F051-4CDD-AE04-FC2ACA7BF2D3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97AAFF-C269-A5C9-5FF8-E8004D1B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BDFA8E-0ADE-5776-58AC-DB96F9A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EE56-6623-4F8D-81ED-07893F1ABF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34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25AF14-1AF6-1820-47D4-FABA633F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B4C97C-9ECA-A542-06B5-D48EA0424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7FF15A-3A45-D7FA-B787-E61B65C6C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115-F051-4CDD-AE04-FC2ACA7BF2D3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6656B9-9AA1-ED1B-04CF-6BA5CA14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D5BF62-084A-C218-4A4F-422F568D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EE56-6623-4F8D-81ED-07893F1ABF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7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FC701F-E11F-B93D-511D-2A018A8F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149F9F-35B6-F9AF-D5E5-79885105F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A24289-81D7-D2BA-7200-80DFAA23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115-F051-4CDD-AE04-FC2ACA7BF2D3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16EAE7-4E09-D594-55C5-96B7BB78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960802-AA52-C439-4FE4-C27D6CEE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EE56-6623-4F8D-81ED-07893F1ABF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72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F6D416-0FA6-5466-FC94-D4D0D07C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6908EC-2B4B-3DC2-F366-7D2BFCFF9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55B8D0-FE06-35D3-1047-BAC48D4B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360725-DE4A-B2BB-67E3-42ECBF6B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115-F051-4CDD-AE04-FC2ACA7BF2D3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6879AD-90C4-7BF1-7474-7DE1E944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52DB2A-4626-743C-914A-BA341C4E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EE56-6623-4F8D-81ED-07893F1ABF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39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A0073C-3376-8A90-3386-CBB27CE0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AA4FE8-8626-0344-754D-8E076D123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3E4FF3D-FAE9-0FBD-FC30-34473DD47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D44F858-4AA4-72D2-BB28-46FB9E346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22C7159-F1B3-6A3A-F196-ECDF6C146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7229B80-2BE7-2F7B-51F9-A8C1852D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115-F051-4CDD-AE04-FC2ACA7BF2D3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9079E0A-A8F8-4CE7-9BA9-58A0BB5B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19A16F7-8F26-E7EF-3905-9769E01D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EE56-6623-4F8D-81ED-07893F1ABF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15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3C7877-EC8C-10DF-7C55-408D2DDD9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6E35321-D7B5-C1C3-144B-4C6F3A5F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115-F051-4CDD-AE04-FC2ACA7BF2D3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DCA4254-9A18-5DD3-4BF0-E8B36DD3A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6E6D37-82B8-CD51-DDA1-14162AA1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EE56-6623-4F8D-81ED-07893F1ABF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88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5FBF655-C92A-E16C-AC96-308886B11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115-F051-4CDD-AE04-FC2ACA7BF2D3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858DA3F-A2D4-ED27-6CEA-8F510F85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AB4B82-E649-D350-5501-8BE51EF4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EE56-6623-4F8D-81ED-07893F1ABF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80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359A0E-88F9-956E-C625-894467F2C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2EB1F-1E91-6DE3-443E-C86C6870F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3D096CE-19C0-DED1-5124-1F5E23AAD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4022E2-0EB0-E10A-FA57-342D5866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115-F051-4CDD-AE04-FC2ACA7BF2D3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8506C4C-1B3B-55F5-618E-941AB3F0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0DF808F-6EF5-E739-5491-09251243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EE56-6623-4F8D-81ED-07893F1ABF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46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26B9E1-CB66-DD4F-E4FC-E5FEA55B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E99FCF2-BDF2-0F09-96E7-C9CDB7955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1F20829-9ECF-A6BF-E001-2BF5D3459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9F7A3D-0D80-8844-6163-1A52DA09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115-F051-4CDD-AE04-FC2ACA7BF2D3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005D00-08D3-4C30-F4A3-B3B29314C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9BED941-E50C-81C5-E5BE-D073490C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EE56-6623-4F8D-81ED-07893F1ABF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45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5BA1007-AA25-644F-49C7-B8F69FE4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377CFB-B557-ABD3-58E8-5EF171EBE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73C70F-E87C-5D3D-4151-E60B9299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1D115-F051-4CDD-AE04-FC2ACA7BF2D3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058ACE-26A2-F683-A809-285C8B7F6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0327C8-FADE-7802-59D6-A8ACBDC2C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BEE56-6623-4F8D-81ED-07893F1ABF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48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E028925-0A2D-E06D-5660-869A20B7F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90" y="597935"/>
            <a:ext cx="4475019" cy="601198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0FF5257-AB7B-73B4-9D5B-933025F40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567" y="597935"/>
            <a:ext cx="4217833" cy="592382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594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眞理子 冨永</dc:creator>
  <cp:lastModifiedBy>眞理子 冨永</cp:lastModifiedBy>
  <cp:revision>1</cp:revision>
  <dcterms:created xsi:type="dcterms:W3CDTF">2026-05-07T06:12:11Z</dcterms:created>
  <dcterms:modified xsi:type="dcterms:W3CDTF">2026-05-07T06:40:21Z</dcterms:modified>
</cp:coreProperties>
</file>